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62" r:id="rId4"/>
    <p:sldId id="258" r:id="rId5"/>
    <p:sldId id="259" r:id="rId6"/>
    <p:sldId id="264" r:id="rId7"/>
    <p:sldId id="321" r:id="rId8"/>
    <p:sldId id="276" r:id="rId9"/>
    <p:sldId id="331" r:id="rId10"/>
    <p:sldId id="326" r:id="rId11"/>
    <p:sldId id="272" r:id="rId12"/>
    <p:sldId id="308" r:id="rId13"/>
    <p:sldId id="320" r:id="rId14"/>
    <p:sldId id="265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y Trevino" initials="ET" lastIdx="1" clrIdx="0">
    <p:extLst>
      <p:ext uri="{19B8F6BF-5375-455C-9EA6-DF929625EA0E}">
        <p15:presenceInfo xmlns:p15="http://schemas.microsoft.com/office/powerpoint/2012/main" userId="S::Eddy.Trevino@cpa.texas.gov::32f69f4f-49c4-4fa2-9200-ea8d87908f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DAF"/>
    <a:srgbClr val="0E6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764" autoAdjust="0"/>
  </p:normalViewPr>
  <p:slideViewPr>
    <p:cSldViewPr snapToGrid="0">
      <p:cViewPr>
        <p:scale>
          <a:sx n="45" d="100"/>
          <a:sy n="45" d="100"/>
        </p:scale>
        <p:origin x="1428" y="-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troller.texas.gov/programs/seco/programs/schools/tech-assistance.php" TargetMode="External"/><Relationship Id="rId1" Type="http://schemas.openxmlformats.org/officeDocument/2006/relationships/hyperlink" Target="https://comptroller.texas.gov/programs/seco/programs/schools/pea.php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troller.texas.gov/programs/seco/programs/schools/tech-assistance.php" TargetMode="External"/><Relationship Id="rId1" Type="http://schemas.openxmlformats.org/officeDocument/2006/relationships/hyperlink" Target="https://comptroller.texas.gov/programs/seco/programs/schools/pea.php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19DE3-EEC6-45D1-BF4C-25E6B07B3975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F1D91F-09AA-4AAF-ADB9-6A1A3A05CF08}">
      <dgm:prSet/>
      <dgm:spPr/>
      <dgm:t>
        <a:bodyPr/>
        <a:lstStyle/>
        <a:p>
          <a:r>
            <a:rPr lang="en-US"/>
            <a:t>Comptroller of Public Accounts</a:t>
          </a:r>
        </a:p>
      </dgm:t>
    </dgm:pt>
    <dgm:pt modelId="{C9AC3AAB-48FC-4D85-AD89-73482D1FB9AE}" type="parTrans" cxnId="{0272E6A5-BF10-4CCD-AEAC-06B4CE059B06}">
      <dgm:prSet/>
      <dgm:spPr/>
      <dgm:t>
        <a:bodyPr/>
        <a:lstStyle/>
        <a:p>
          <a:endParaRPr lang="en-US"/>
        </a:p>
      </dgm:t>
    </dgm:pt>
    <dgm:pt modelId="{80D7D018-DEA5-4106-BC4C-68BED9D4FD25}" type="sibTrans" cxnId="{0272E6A5-BF10-4CCD-AEAC-06B4CE059B06}">
      <dgm:prSet/>
      <dgm:spPr/>
      <dgm:t>
        <a:bodyPr/>
        <a:lstStyle/>
        <a:p>
          <a:endParaRPr lang="en-US"/>
        </a:p>
      </dgm:t>
    </dgm:pt>
    <dgm:pt modelId="{50A362C8-8291-4412-9CFC-2C295625729D}">
      <dgm:prSet/>
      <dgm:spPr/>
      <dgm:t>
        <a:bodyPr/>
        <a:lstStyle/>
        <a:p>
          <a:r>
            <a:rPr lang="en-US"/>
            <a:t>Tool that CPA uses to assist state agencies and other public entities</a:t>
          </a:r>
        </a:p>
      </dgm:t>
    </dgm:pt>
    <dgm:pt modelId="{6EE5AF9D-FAF6-4980-8594-3FF1443DB506}" type="parTrans" cxnId="{510080D6-DCB0-4B03-BAF6-3E0B20880013}">
      <dgm:prSet/>
      <dgm:spPr/>
      <dgm:t>
        <a:bodyPr/>
        <a:lstStyle/>
        <a:p>
          <a:endParaRPr lang="en-US"/>
        </a:p>
      </dgm:t>
    </dgm:pt>
    <dgm:pt modelId="{37944621-171B-44E8-960D-43BD0614DD35}" type="sibTrans" cxnId="{510080D6-DCB0-4B03-BAF6-3E0B20880013}">
      <dgm:prSet/>
      <dgm:spPr/>
      <dgm:t>
        <a:bodyPr/>
        <a:lstStyle/>
        <a:p>
          <a:endParaRPr lang="en-US"/>
        </a:p>
      </dgm:t>
    </dgm:pt>
    <dgm:pt modelId="{1D81B8D9-7BAD-4347-B7F0-EF6443908CE5}" type="pres">
      <dgm:prSet presAssocID="{3B119DE3-EEC6-45D1-BF4C-25E6B07B39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E9E123-C704-4327-B97D-86D982D850B6}" type="pres">
      <dgm:prSet presAssocID="{9DF1D91F-09AA-4AAF-ADB9-6A1A3A05CF08}" presName="hierRoot1" presStyleCnt="0"/>
      <dgm:spPr/>
    </dgm:pt>
    <dgm:pt modelId="{13BAF118-36CB-4379-B29E-5CB13BB70783}" type="pres">
      <dgm:prSet presAssocID="{9DF1D91F-09AA-4AAF-ADB9-6A1A3A05CF08}" presName="composite" presStyleCnt="0"/>
      <dgm:spPr/>
    </dgm:pt>
    <dgm:pt modelId="{711F5E25-EB36-4CE0-AB6C-3F6B0D3BFAD1}" type="pres">
      <dgm:prSet presAssocID="{9DF1D91F-09AA-4AAF-ADB9-6A1A3A05CF08}" presName="background" presStyleLbl="node0" presStyleIdx="0" presStyleCnt="2"/>
      <dgm:spPr>
        <a:solidFill>
          <a:srgbClr val="4F6DAF"/>
        </a:solidFill>
      </dgm:spPr>
    </dgm:pt>
    <dgm:pt modelId="{F6C26DBE-4831-490E-8F37-6EB5CD6C6DDF}" type="pres">
      <dgm:prSet presAssocID="{9DF1D91F-09AA-4AAF-ADB9-6A1A3A05CF08}" presName="text" presStyleLbl="fgAcc0" presStyleIdx="0" presStyleCnt="2">
        <dgm:presLayoutVars>
          <dgm:chPref val="3"/>
        </dgm:presLayoutVars>
      </dgm:prSet>
      <dgm:spPr/>
    </dgm:pt>
    <dgm:pt modelId="{D514AE0F-06DB-4C6B-954B-D1DBFF820199}" type="pres">
      <dgm:prSet presAssocID="{9DF1D91F-09AA-4AAF-ADB9-6A1A3A05CF08}" presName="hierChild2" presStyleCnt="0"/>
      <dgm:spPr/>
    </dgm:pt>
    <dgm:pt modelId="{E776C40D-23DC-4508-8D5D-719BECD041F3}" type="pres">
      <dgm:prSet presAssocID="{50A362C8-8291-4412-9CFC-2C295625729D}" presName="hierRoot1" presStyleCnt="0"/>
      <dgm:spPr/>
    </dgm:pt>
    <dgm:pt modelId="{7CE4B808-9A25-4247-8745-EA0A14427D65}" type="pres">
      <dgm:prSet presAssocID="{50A362C8-8291-4412-9CFC-2C295625729D}" presName="composite" presStyleCnt="0"/>
      <dgm:spPr/>
    </dgm:pt>
    <dgm:pt modelId="{44E58A97-B94C-4E53-AD9C-A50FCF7A540B}" type="pres">
      <dgm:prSet presAssocID="{50A362C8-8291-4412-9CFC-2C295625729D}" presName="background" presStyleLbl="node0" presStyleIdx="1" presStyleCnt="2"/>
      <dgm:spPr>
        <a:solidFill>
          <a:srgbClr val="4F6DAF"/>
        </a:solidFill>
      </dgm:spPr>
    </dgm:pt>
    <dgm:pt modelId="{EDFB1333-ABE0-4FAE-A0D1-DCF003C2DA81}" type="pres">
      <dgm:prSet presAssocID="{50A362C8-8291-4412-9CFC-2C295625729D}" presName="text" presStyleLbl="fgAcc0" presStyleIdx="1" presStyleCnt="2">
        <dgm:presLayoutVars>
          <dgm:chPref val="3"/>
        </dgm:presLayoutVars>
      </dgm:prSet>
      <dgm:spPr/>
    </dgm:pt>
    <dgm:pt modelId="{2F33830D-0FB0-4F2C-90BF-0300D3E5C4E3}" type="pres">
      <dgm:prSet presAssocID="{50A362C8-8291-4412-9CFC-2C295625729D}" presName="hierChild2" presStyleCnt="0"/>
      <dgm:spPr/>
    </dgm:pt>
  </dgm:ptLst>
  <dgm:cxnLst>
    <dgm:cxn modelId="{38EE1700-502C-46F3-9F12-073D434C8EEF}" type="presOf" srcId="{3B119DE3-EEC6-45D1-BF4C-25E6B07B3975}" destId="{1D81B8D9-7BAD-4347-B7F0-EF6443908CE5}" srcOrd="0" destOrd="0" presId="urn:microsoft.com/office/officeart/2005/8/layout/hierarchy1"/>
    <dgm:cxn modelId="{7CEA506C-3FF2-40F0-A528-6EE65FA61F1A}" type="presOf" srcId="{50A362C8-8291-4412-9CFC-2C295625729D}" destId="{EDFB1333-ABE0-4FAE-A0D1-DCF003C2DA81}" srcOrd="0" destOrd="0" presId="urn:microsoft.com/office/officeart/2005/8/layout/hierarchy1"/>
    <dgm:cxn modelId="{0272E6A5-BF10-4CCD-AEAC-06B4CE059B06}" srcId="{3B119DE3-EEC6-45D1-BF4C-25E6B07B3975}" destId="{9DF1D91F-09AA-4AAF-ADB9-6A1A3A05CF08}" srcOrd="0" destOrd="0" parTransId="{C9AC3AAB-48FC-4D85-AD89-73482D1FB9AE}" sibTransId="{80D7D018-DEA5-4106-BC4C-68BED9D4FD25}"/>
    <dgm:cxn modelId="{988E80B7-82A5-4DB3-9FAE-8C89E352943A}" type="presOf" srcId="{9DF1D91F-09AA-4AAF-ADB9-6A1A3A05CF08}" destId="{F6C26DBE-4831-490E-8F37-6EB5CD6C6DDF}" srcOrd="0" destOrd="0" presId="urn:microsoft.com/office/officeart/2005/8/layout/hierarchy1"/>
    <dgm:cxn modelId="{510080D6-DCB0-4B03-BAF6-3E0B20880013}" srcId="{3B119DE3-EEC6-45D1-BF4C-25E6B07B3975}" destId="{50A362C8-8291-4412-9CFC-2C295625729D}" srcOrd="1" destOrd="0" parTransId="{6EE5AF9D-FAF6-4980-8594-3FF1443DB506}" sibTransId="{37944621-171B-44E8-960D-43BD0614DD35}"/>
    <dgm:cxn modelId="{EAC5139E-138F-445D-AF2B-32A248CC2AF5}" type="presParOf" srcId="{1D81B8D9-7BAD-4347-B7F0-EF6443908CE5}" destId="{49E9E123-C704-4327-B97D-86D982D850B6}" srcOrd="0" destOrd="0" presId="urn:microsoft.com/office/officeart/2005/8/layout/hierarchy1"/>
    <dgm:cxn modelId="{E7CCC9E0-59F4-4224-A7DD-4551FD274F77}" type="presParOf" srcId="{49E9E123-C704-4327-B97D-86D982D850B6}" destId="{13BAF118-36CB-4379-B29E-5CB13BB70783}" srcOrd="0" destOrd="0" presId="urn:microsoft.com/office/officeart/2005/8/layout/hierarchy1"/>
    <dgm:cxn modelId="{9E6DF308-6F4B-40B0-A6EE-787C2074A8D4}" type="presParOf" srcId="{13BAF118-36CB-4379-B29E-5CB13BB70783}" destId="{711F5E25-EB36-4CE0-AB6C-3F6B0D3BFAD1}" srcOrd="0" destOrd="0" presId="urn:microsoft.com/office/officeart/2005/8/layout/hierarchy1"/>
    <dgm:cxn modelId="{867990E4-9EB8-4FF5-B1F1-93E8B0C2395E}" type="presParOf" srcId="{13BAF118-36CB-4379-B29E-5CB13BB70783}" destId="{F6C26DBE-4831-490E-8F37-6EB5CD6C6DDF}" srcOrd="1" destOrd="0" presId="urn:microsoft.com/office/officeart/2005/8/layout/hierarchy1"/>
    <dgm:cxn modelId="{BA4BDB6E-9194-4623-B3E8-159F47E1E814}" type="presParOf" srcId="{49E9E123-C704-4327-B97D-86D982D850B6}" destId="{D514AE0F-06DB-4C6B-954B-D1DBFF820199}" srcOrd="1" destOrd="0" presId="urn:microsoft.com/office/officeart/2005/8/layout/hierarchy1"/>
    <dgm:cxn modelId="{82EDDC12-D4D7-44C6-9428-AC58FD9298BC}" type="presParOf" srcId="{1D81B8D9-7BAD-4347-B7F0-EF6443908CE5}" destId="{E776C40D-23DC-4508-8D5D-719BECD041F3}" srcOrd="1" destOrd="0" presId="urn:microsoft.com/office/officeart/2005/8/layout/hierarchy1"/>
    <dgm:cxn modelId="{0480C552-BD73-48B8-BD18-DC53178299A3}" type="presParOf" srcId="{E776C40D-23DC-4508-8D5D-719BECD041F3}" destId="{7CE4B808-9A25-4247-8745-EA0A14427D65}" srcOrd="0" destOrd="0" presId="urn:microsoft.com/office/officeart/2005/8/layout/hierarchy1"/>
    <dgm:cxn modelId="{9E0B76FF-B9F7-4ED4-AB7B-160A03C5D24C}" type="presParOf" srcId="{7CE4B808-9A25-4247-8745-EA0A14427D65}" destId="{44E58A97-B94C-4E53-AD9C-A50FCF7A540B}" srcOrd="0" destOrd="0" presId="urn:microsoft.com/office/officeart/2005/8/layout/hierarchy1"/>
    <dgm:cxn modelId="{8A1445C7-ED46-4B47-9774-774F1D34558D}" type="presParOf" srcId="{7CE4B808-9A25-4247-8745-EA0A14427D65}" destId="{EDFB1333-ABE0-4FAE-A0D1-DCF003C2DA81}" srcOrd="1" destOrd="0" presId="urn:microsoft.com/office/officeart/2005/8/layout/hierarchy1"/>
    <dgm:cxn modelId="{1A4403C7-2AE1-4AFA-87C6-C386047A9A3B}" type="presParOf" srcId="{E776C40D-23DC-4508-8D5D-719BECD041F3}" destId="{2F33830D-0FB0-4F2C-90BF-0300D3E5C4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BF174-C8E4-495E-83ED-CC28953F314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CAE593-4A67-484C-9ACC-76D90BEF0151}">
      <dgm:prSet/>
      <dgm:spPr>
        <a:gradFill rotWithShape="0">
          <a:gsLst>
            <a:gs pos="0">
              <a:srgbClr val="4F6DAF"/>
            </a:gs>
            <a:gs pos="50000">
              <a:srgbClr val="4F6DAF"/>
            </a:gs>
            <a:gs pos="100000">
              <a:srgbClr val="4F6DAF"/>
            </a:gs>
          </a:gsLst>
        </a:gradFill>
      </dgm:spPr>
      <dgm:t>
        <a:bodyPr/>
        <a:lstStyle/>
        <a:p>
          <a:r>
            <a:rPr lang="en-US" dirty="0"/>
            <a:t>Promote the efficient use of energy </a:t>
          </a:r>
        </a:p>
        <a:p>
          <a:r>
            <a:rPr lang="en-US" dirty="0"/>
            <a:t>Reduce energy demand</a:t>
          </a:r>
        </a:p>
      </dgm:t>
    </dgm:pt>
    <dgm:pt modelId="{B739F238-CDBB-4F8F-A8A6-78BA953CC047}" type="parTrans" cxnId="{837EF2D3-4E83-4225-9514-D983E2548BDC}">
      <dgm:prSet/>
      <dgm:spPr/>
      <dgm:t>
        <a:bodyPr/>
        <a:lstStyle/>
        <a:p>
          <a:endParaRPr lang="en-US"/>
        </a:p>
      </dgm:t>
    </dgm:pt>
    <dgm:pt modelId="{66649F3E-791B-400A-97AD-86C92E4F8055}" type="sibTrans" cxnId="{837EF2D3-4E83-4225-9514-D983E2548BDC}">
      <dgm:prSet/>
      <dgm:spPr/>
      <dgm:t>
        <a:bodyPr/>
        <a:lstStyle/>
        <a:p>
          <a:endParaRPr lang="en-US"/>
        </a:p>
      </dgm:t>
    </dgm:pt>
    <dgm:pt modelId="{04ADBC86-EB88-457A-AD00-FEA473DD4533}" type="pres">
      <dgm:prSet presAssocID="{8E9BF174-C8E4-495E-83ED-CC28953F3146}" presName="linear" presStyleCnt="0">
        <dgm:presLayoutVars>
          <dgm:animLvl val="lvl"/>
          <dgm:resizeHandles val="exact"/>
        </dgm:presLayoutVars>
      </dgm:prSet>
      <dgm:spPr/>
    </dgm:pt>
    <dgm:pt modelId="{093EC21B-32CC-46D4-B489-B2D6A8468D42}" type="pres">
      <dgm:prSet presAssocID="{67CAE593-4A67-484C-9ACC-76D90BEF0151}" presName="parentText" presStyleLbl="node1" presStyleIdx="0" presStyleCnt="1" custLinFactNeighborX="-904" custLinFactNeighborY="-589">
        <dgm:presLayoutVars>
          <dgm:chMax val="0"/>
          <dgm:bulletEnabled val="1"/>
        </dgm:presLayoutVars>
      </dgm:prSet>
      <dgm:spPr/>
    </dgm:pt>
  </dgm:ptLst>
  <dgm:cxnLst>
    <dgm:cxn modelId="{8BE44964-D809-4FDC-AA75-C2F30D363752}" type="presOf" srcId="{67CAE593-4A67-484C-9ACC-76D90BEF0151}" destId="{093EC21B-32CC-46D4-B489-B2D6A8468D42}" srcOrd="0" destOrd="0" presId="urn:microsoft.com/office/officeart/2005/8/layout/vList2"/>
    <dgm:cxn modelId="{701EDD9A-BFAB-40FB-A259-446838560E27}" type="presOf" srcId="{8E9BF174-C8E4-495E-83ED-CC28953F3146}" destId="{04ADBC86-EB88-457A-AD00-FEA473DD4533}" srcOrd="0" destOrd="0" presId="urn:microsoft.com/office/officeart/2005/8/layout/vList2"/>
    <dgm:cxn modelId="{837EF2D3-4E83-4225-9514-D983E2548BDC}" srcId="{8E9BF174-C8E4-495E-83ED-CC28953F3146}" destId="{67CAE593-4A67-484C-9ACC-76D90BEF0151}" srcOrd="0" destOrd="0" parTransId="{B739F238-CDBB-4F8F-A8A6-78BA953CC047}" sibTransId="{66649F3E-791B-400A-97AD-86C92E4F8055}"/>
    <dgm:cxn modelId="{1E427CE5-DC35-4DF4-9162-9A618A367BFD}" type="presParOf" srcId="{04ADBC86-EB88-457A-AD00-FEA473DD4533}" destId="{093EC21B-32CC-46D4-B489-B2D6A8468D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588BB-03AC-4690-B558-910F9D468CFD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72A053-2355-4436-8EA6-13374D05C35B}">
      <dgm:prSet/>
      <dgm:spPr/>
      <dgm:t>
        <a:bodyPr/>
        <a:lstStyle/>
        <a:p>
          <a:r>
            <a:rPr lang="en-US"/>
            <a:t>Energy Education and Training</a:t>
          </a:r>
        </a:p>
      </dgm:t>
    </dgm:pt>
    <dgm:pt modelId="{D90068DF-A4F9-42FA-817C-FE81ECA08663}" type="parTrans" cxnId="{952E4761-BA35-4747-A7E4-7830E890BC9A}">
      <dgm:prSet/>
      <dgm:spPr/>
      <dgm:t>
        <a:bodyPr/>
        <a:lstStyle/>
        <a:p>
          <a:endParaRPr lang="en-US"/>
        </a:p>
      </dgm:t>
    </dgm:pt>
    <dgm:pt modelId="{D456186D-DC28-43FA-8DED-73006862B08D}" type="sibTrans" cxnId="{952E4761-BA35-4747-A7E4-7830E890BC9A}">
      <dgm:prSet/>
      <dgm:spPr/>
      <dgm:t>
        <a:bodyPr/>
        <a:lstStyle/>
        <a:p>
          <a:endParaRPr lang="en-US"/>
        </a:p>
      </dgm:t>
    </dgm:pt>
    <dgm:pt modelId="{45DFA426-D2FB-40EA-8E5D-FD8CDF88A33D}">
      <dgm:prSet/>
      <dgm:spPr/>
      <dgm:t>
        <a:bodyPr/>
        <a:lstStyle/>
        <a:p>
          <a:r>
            <a:rPr lang="en-US" dirty="0"/>
            <a:t>Technical Assistance</a:t>
          </a:r>
        </a:p>
      </dgm:t>
    </dgm:pt>
    <dgm:pt modelId="{AD5893AA-B201-4E18-9810-280789F32A62}" type="parTrans" cxnId="{19B16A99-C478-4E62-8403-22F9ECBCEBF7}">
      <dgm:prSet/>
      <dgm:spPr/>
      <dgm:t>
        <a:bodyPr/>
        <a:lstStyle/>
        <a:p>
          <a:endParaRPr lang="en-US"/>
        </a:p>
      </dgm:t>
    </dgm:pt>
    <dgm:pt modelId="{2F6FAE67-6F1A-44D0-A1A3-E7E8A10BBF45}" type="sibTrans" cxnId="{19B16A99-C478-4E62-8403-22F9ECBCEBF7}">
      <dgm:prSet/>
      <dgm:spPr/>
      <dgm:t>
        <a:bodyPr/>
        <a:lstStyle/>
        <a:p>
          <a:endParaRPr lang="en-US"/>
        </a:p>
      </dgm:t>
    </dgm:pt>
    <dgm:pt modelId="{74C67634-5A0E-47FA-85A0-FDF679F7C5AD}">
      <dgm:prSet/>
      <dgm:spPr/>
      <dgm:t>
        <a:bodyPr/>
        <a:lstStyle/>
        <a:p>
          <a:r>
            <a:rPr lang="en-US"/>
            <a:t>Emerging Clean Energy Technology</a:t>
          </a:r>
        </a:p>
      </dgm:t>
    </dgm:pt>
    <dgm:pt modelId="{73C3EFC7-0F57-4E29-879B-8900BE8EFF8A}" type="parTrans" cxnId="{038A85F6-FD41-491C-9146-0B845DAA04F6}">
      <dgm:prSet/>
      <dgm:spPr/>
      <dgm:t>
        <a:bodyPr/>
        <a:lstStyle/>
        <a:p>
          <a:endParaRPr lang="en-US"/>
        </a:p>
      </dgm:t>
    </dgm:pt>
    <dgm:pt modelId="{8ED628C9-2500-4F6B-8013-6C1AE844E36B}" type="sibTrans" cxnId="{038A85F6-FD41-491C-9146-0B845DAA04F6}">
      <dgm:prSet/>
      <dgm:spPr/>
      <dgm:t>
        <a:bodyPr/>
        <a:lstStyle/>
        <a:p>
          <a:endParaRPr lang="en-US"/>
        </a:p>
      </dgm:t>
    </dgm:pt>
    <dgm:pt modelId="{51435E1E-CFD3-447D-900F-A645B669CE98}">
      <dgm:prSet/>
      <dgm:spPr/>
      <dgm:t>
        <a:bodyPr/>
        <a:lstStyle/>
        <a:p>
          <a:r>
            <a:rPr lang="en-US"/>
            <a:t>LoanSTAR Revolving Loan Program</a:t>
          </a:r>
        </a:p>
      </dgm:t>
    </dgm:pt>
    <dgm:pt modelId="{44D4E306-33AD-417C-867F-EC779E475D01}" type="parTrans" cxnId="{10336835-B800-401E-8A5E-2B6D07DC253E}">
      <dgm:prSet/>
      <dgm:spPr/>
      <dgm:t>
        <a:bodyPr/>
        <a:lstStyle/>
        <a:p>
          <a:endParaRPr lang="en-US"/>
        </a:p>
      </dgm:t>
    </dgm:pt>
    <dgm:pt modelId="{4AE9E511-2AA4-450A-985E-5F77E1B1847C}" type="sibTrans" cxnId="{10336835-B800-401E-8A5E-2B6D07DC253E}">
      <dgm:prSet/>
      <dgm:spPr/>
      <dgm:t>
        <a:bodyPr/>
        <a:lstStyle/>
        <a:p>
          <a:endParaRPr lang="en-US"/>
        </a:p>
      </dgm:t>
    </dgm:pt>
    <dgm:pt modelId="{B53A70EF-DB43-4713-A45D-EC7DAEA8F903}" type="pres">
      <dgm:prSet presAssocID="{1C2588BB-03AC-4690-B558-910F9D468CFD}" presName="linear" presStyleCnt="0">
        <dgm:presLayoutVars>
          <dgm:animLvl val="lvl"/>
          <dgm:resizeHandles val="exact"/>
        </dgm:presLayoutVars>
      </dgm:prSet>
      <dgm:spPr/>
    </dgm:pt>
    <dgm:pt modelId="{352B0F87-83A9-4E33-A5C9-BCDCBC842048}" type="pres">
      <dgm:prSet presAssocID="{8772A053-2355-4436-8EA6-13374D05C3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B60ACD-FE75-43F2-A45D-69F289D566CF}" type="pres">
      <dgm:prSet presAssocID="{D456186D-DC28-43FA-8DED-73006862B08D}" presName="spacer" presStyleCnt="0"/>
      <dgm:spPr/>
    </dgm:pt>
    <dgm:pt modelId="{1CFC97CF-6546-4412-838F-F6BD99716982}" type="pres">
      <dgm:prSet presAssocID="{45DFA426-D2FB-40EA-8E5D-FD8CDF88A33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4FA9D9-369E-48C3-A83F-9C4C35469679}" type="pres">
      <dgm:prSet presAssocID="{2F6FAE67-6F1A-44D0-A1A3-E7E8A10BBF45}" presName="spacer" presStyleCnt="0"/>
      <dgm:spPr/>
    </dgm:pt>
    <dgm:pt modelId="{C2A8F4F5-19C6-4C3D-81F9-A49403D5A127}" type="pres">
      <dgm:prSet presAssocID="{74C67634-5A0E-47FA-85A0-FDF679F7C5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6A51DF-D7EC-4D79-BD56-E118ED66315D}" type="pres">
      <dgm:prSet presAssocID="{8ED628C9-2500-4F6B-8013-6C1AE844E36B}" presName="spacer" presStyleCnt="0"/>
      <dgm:spPr/>
    </dgm:pt>
    <dgm:pt modelId="{8DDE8160-2066-4B7F-B58E-BAB475E5C5E5}" type="pres">
      <dgm:prSet presAssocID="{51435E1E-CFD3-447D-900F-A645B669CE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65B208-9038-4673-82D8-FBE5D5C1780D}" type="presOf" srcId="{74C67634-5A0E-47FA-85A0-FDF679F7C5AD}" destId="{C2A8F4F5-19C6-4C3D-81F9-A49403D5A127}" srcOrd="0" destOrd="0" presId="urn:microsoft.com/office/officeart/2005/8/layout/vList2"/>
    <dgm:cxn modelId="{10336835-B800-401E-8A5E-2B6D07DC253E}" srcId="{1C2588BB-03AC-4690-B558-910F9D468CFD}" destId="{51435E1E-CFD3-447D-900F-A645B669CE98}" srcOrd="3" destOrd="0" parTransId="{44D4E306-33AD-417C-867F-EC779E475D01}" sibTransId="{4AE9E511-2AA4-450A-985E-5F77E1B1847C}"/>
    <dgm:cxn modelId="{952E4761-BA35-4747-A7E4-7830E890BC9A}" srcId="{1C2588BB-03AC-4690-B558-910F9D468CFD}" destId="{8772A053-2355-4436-8EA6-13374D05C35B}" srcOrd="0" destOrd="0" parTransId="{D90068DF-A4F9-42FA-817C-FE81ECA08663}" sibTransId="{D456186D-DC28-43FA-8DED-73006862B08D}"/>
    <dgm:cxn modelId="{9005A671-78A4-473A-A5E1-344E3C4C1137}" type="presOf" srcId="{45DFA426-D2FB-40EA-8E5D-FD8CDF88A33D}" destId="{1CFC97CF-6546-4412-838F-F6BD99716982}" srcOrd="0" destOrd="0" presId="urn:microsoft.com/office/officeart/2005/8/layout/vList2"/>
    <dgm:cxn modelId="{19B16A99-C478-4E62-8403-22F9ECBCEBF7}" srcId="{1C2588BB-03AC-4690-B558-910F9D468CFD}" destId="{45DFA426-D2FB-40EA-8E5D-FD8CDF88A33D}" srcOrd="1" destOrd="0" parTransId="{AD5893AA-B201-4E18-9810-280789F32A62}" sibTransId="{2F6FAE67-6F1A-44D0-A1A3-E7E8A10BBF45}"/>
    <dgm:cxn modelId="{FD9D4EAF-3C6F-4F78-87DA-1CB29F809A92}" type="presOf" srcId="{51435E1E-CFD3-447D-900F-A645B669CE98}" destId="{8DDE8160-2066-4B7F-B58E-BAB475E5C5E5}" srcOrd="0" destOrd="0" presId="urn:microsoft.com/office/officeart/2005/8/layout/vList2"/>
    <dgm:cxn modelId="{6CA7E4B1-2326-43CF-B3EA-24302A5B9071}" type="presOf" srcId="{1C2588BB-03AC-4690-B558-910F9D468CFD}" destId="{B53A70EF-DB43-4713-A45D-EC7DAEA8F903}" srcOrd="0" destOrd="0" presId="urn:microsoft.com/office/officeart/2005/8/layout/vList2"/>
    <dgm:cxn modelId="{038A85F6-FD41-491C-9146-0B845DAA04F6}" srcId="{1C2588BB-03AC-4690-B558-910F9D468CFD}" destId="{74C67634-5A0E-47FA-85A0-FDF679F7C5AD}" srcOrd="2" destOrd="0" parTransId="{73C3EFC7-0F57-4E29-879B-8900BE8EFF8A}" sibTransId="{8ED628C9-2500-4F6B-8013-6C1AE844E36B}"/>
    <dgm:cxn modelId="{A018F8FD-09CB-493C-9EA4-ACB071F5343C}" type="presOf" srcId="{8772A053-2355-4436-8EA6-13374D05C35B}" destId="{352B0F87-83A9-4E33-A5C9-BCDCBC842048}" srcOrd="0" destOrd="0" presId="urn:microsoft.com/office/officeart/2005/8/layout/vList2"/>
    <dgm:cxn modelId="{3241946C-4B06-4343-91CF-57ADC10FA9B6}" type="presParOf" srcId="{B53A70EF-DB43-4713-A45D-EC7DAEA8F903}" destId="{352B0F87-83A9-4E33-A5C9-BCDCBC842048}" srcOrd="0" destOrd="0" presId="urn:microsoft.com/office/officeart/2005/8/layout/vList2"/>
    <dgm:cxn modelId="{FAF3038F-2E31-4ECC-9586-DC7103EED8C3}" type="presParOf" srcId="{B53A70EF-DB43-4713-A45D-EC7DAEA8F903}" destId="{58B60ACD-FE75-43F2-A45D-69F289D566CF}" srcOrd="1" destOrd="0" presId="urn:microsoft.com/office/officeart/2005/8/layout/vList2"/>
    <dgm:cxn modelId="{D49F8DCD-7DA2-4D55-88CB-2081212767AF}" type="presParOf" srcId="{B53A70EF-DB43-4713-A45D-EC7DAEA8F903}" destId="{1CFC97CF-6546-4412-838F-F6BD99716982}" srcOrd="2" destOrd="0" presId="urn:microsoft.com/office/officeart/2005/8/layout/vList2"/>
    <dgm:cxn modelId="{5EAF7A2F-2BDB-4BA5-920D-7019272F2010}" type="presParOf" srcId="{B53A70EF-DB43-4713-A45D-EC7DAEA8F903}" destId="{9F4FA9D9-369E-48C3-A83F-9C4C35469679}" srcOrd="3" destOrd="0" presId="urn:microsoft.com/office/officeart/2005/8/layout/vList2"/>
    <dgm:cxn modelId="{86F0A4D0-FF44-4328-852B-6526255E9FFB}" type="presParOf" srcId="{B53A70EF-DB43-4713-A45D-EC7DAEA8F903}" destId="{C2A8F4F5-19C6-4C3D-81F9-A49403D5A127}" srcOrd="4" destOrd="0" presId="urn:microsoft.com/office/officeart/2005/8/layout/vList2"/>
    <dgm:cxn modelId="{816B06D1-F017-4F05-8A0D-0378C873BE77}" type="presParOf" srcId="{B53A70EF-DB43-4713-A45D-EC7DAEA8F903}" destId="{8C6A51DF-D7EC-4D79-BD56-E118ED66315D}" srcOrd="5" destOrd="0" presId="urn:microsoft.com/office/officeart/2005/8/layout/vList2"/>
    <dgm:cxn modelId="{00C4995B-86C8-4B2E-9776-F90193AA2316}" type="presParOf" srcId="{B53A70EF-DB43-4713-A45D-EC7DAEA8F903}" destId="{8DDE8160-2066-4B7F-B58E-BAB475E5C5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CFF7E-E59D-47F6-A536-14C5EE81B5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14A785-5E1F-49CF-A965-01E36417A95E}">
      <dgm:prSet/>
      <dgm:spPr/>
      <dgm:t>
        <a:bodyPr/>
        <a:lstStyle/>
        <a:p>
          <a:r>
            <a:rPr lang="en-US" i="1" dirty="0"/>
            <a:t>Watt Watchers of Texas</a:t>
          </a:r>
          <a:endParaRPr lang="en-US" dirty="0"/>
        </a:p>
      </dgm:t>
    </dgm:pt>
    <dgm:pt modelId="{EDFCF3AC-8981-4A90-915F-1E4718B39964}" type="parTrans" cxnId="{EE10B195-9052-4F00-ACB1-A3CAD7A8ACA3}">
      <dgm:prSet/>
      <dgm:spPr/>
      <dgm:t>
        <a:bodyPr/>
        <a:lstStyle/>
        <a:p>
          <a:endParaRPr lang="en-US"/>
        </a:p>
      </dgm:t>
    </dgm:pt>
    <dgm:pt modelId="{28150222-E604-4802-AB63-71BC84071F50}" type="sibTrans" cxnId="{EE10B195-9052-4F00-ACB1-A3CAD7A8ACA3}">
      <dgm:prSet/>
      <dgm:spPr/>
      <dgm:t>
        <a:bodyPr/>
        <a:lstStyle/>
        <a:p>
          <a:endParaRPr lang="en-US"/>
        </a:p>
      </dgm:t>
    </dgm:pt>
    <dgm:pt modelId="{78873810-9503-49AD-A47A-DEACC85960CF}">
      <dgm:prSet/>
      <dgm:spPr/>
      <dgm:t>
        <a:bodyPr/>
        <a:lstStyle/>
        <a:p>
          <a:r>
            <a:rPr lang="en-US" i="1"/>
            <a:t>City Efficiency Leadership Council</a:t>
          </a:r>
        </a:p>
      </dgm:t>
    </dgm:pt>
    <dgm:pt modelId="{FBFD00B5-A974-45A3-B235-DDA68D10D9F3}" type="parTrans" cxnId="{8740DAAD-96C4-40D0-AE1E-45C6CC205216}">
      <dgm:prSet/>
      <dgm:spPr/>
      <dgm:t>
        <a:bodyPr/>
        <a:lstStyle/>
        <a:p>
          <a:endParaRPr lang="en-US"/>
        </a:p>
      </dgm:t>
    </dgm:pt>
    <dgm:pt modelId="{189248AA-40EF-4D32-85B2-4BB202F230BC}" type="sibTrans" cxnId="{8740DAAD-96C4-40D0-AE1E-45C6CC205216}">
      <dgm:prSet/>
      <dgm:spPr/>
      <dgm:t>
        <a:bodyPr/>
        <a:lstStyle/>
        <a:p>
          <a:endParaRPr lang="en-US"/>
        </a:p>
      </dgm:t>
    </dgm:pt>
    <dgm:pt modelId="{D178424C-20B5-4130-AC3A-CF75C3648C2A}">
      <dgm:prSet/>
      <dgm:spPr/>
      <dgm:t>
        <a:bodyPr/>
        <a:lstStyle/>
        <a:p>
          <a:r>
            <a:rPr lang="en-US" i="1"/>
            <a:t>Texas Industrial Energy Efficiency Program</a:t>
          </a:r>
        </a:p>
      </dgm:t>
    </dgm:pt>
    <dgm:pt modelId="{46844239-C799-4236-AF96-A580AF3CD0F8}" type="parTrans" cxnId="{6F3B3891-C411-43B8-B073-F3A1D13C68F0}">
      <dgm:prSet/>
      <dgm:spPr/>
      <dgm:t>
        <a:bodyPr/>
        <a:lstStyle/>
        <a:p>
          <a:endParaRPr lang="en-US"/>
        </a:p>
      </dgm:t>
    </dgm:pt>
    <dgm:pt modelId="{A30191F1-5318-4C10-8FA0-3A61B545CFD4}" type="sibTrans" cxnId="{6F3B3891-C411-43B8-B073-F3A1D13C68F0}">
      <dgm:prSet/>
      <dgm:spPr/>
      <dgm:t>
        <a:bodyPr/>
        <a:lstStyle/>
        <a:p>
          <a:endParaRPr lang="en-US"/>
        </a:p>
      </dgm:t>
    </dgm:pt>
    <dgm:pt modelId="{63A8249D-24A8-444C-AFEF-D9ADB9B21C44}">
      <dgm:prSet/>
      <dgm:spPr/>
      <dgm:t>
        <a:bodyPr/>
        <a:lstStyle/>
        <a:p>
          <a:r>
            <a:rPr lang="en-US" i="1" dirty="0"/>
            <a:t>HVAC Practitioner Energy Code Training</a:t>
          </a:r>
        </a:p>
      </dgm:t>
    </dgm:pt>
    <dgm:pt modelId="{500AACE9-8B64-4BC3-AFAF-CE2350965144}" type="parTrans" cxnId="{7A281317-F3EB-4C54-9A7B-58754685E827}">
      <dgm:prSet/>
      <dgm:spPr/>
      <dgm:t>
        <a:bodyPr/>
        <a:lstStyle/>
        <a:p>
          <a:endParaRPr lang="en-US"/>
        </a:p>
      </dgm:t>
    </dgm:pt>
    <dgm:pt modelId="{C6A5EC7E-DAB0-41B3-BB09-DA925DA0A48B}" type="sibTrans" cxnId="{7A281317-F3EB-4C54-9A7B-58754685E827}">
      <dgm:prSet/>
      <dgm:spPr/>
      <dgm:t>
        <a:bodyPr/>
        <a:lstStyle/>
        <a:p>
          <a:endParaRPr lang="en-US"/>
        </a:p>
      </dgm:t>
    </dgm:pt>
    <dgm:pt modelId="{B0E18000-BAFC-4299-8EB4-3D1C2E3F03F3}">
      <dgm:prSet/>
      <dgm:spPr/>
      <dgm:t>
        <a:bodyPr/>
        <a:lstStyle/>
        <a:p>
          <a:r>
            <a:rPr lang="en-US" i="1" dirty="0"/>
            <a:t>Energy Code Training</a:t>
          </a:r>
        </a:p>
      </dgm:t>
    </dgm:pt>
    <dgm:pt modelId="{5FF3E514-AB12-4E2A-9D0D-F9A87AC541E8}" type="parTrans" cxnId="{6DCB3A4B-1BCA-4D41-9A12-2D24250AB580}">
      <dgm:prSet/>
      <dgm:spPr/>
      <dgm:t>
        <a:bodyPr/>
        <a:lstStyle/>
        <a:p>
          <a:endParaRPr lang="en-US"/>
        </a:p>
      </dgm:t>
    </dgm:pt>
    <dgm:pt modelId="{CC744343-7706-4A1C-A6F0-1AEED7EF9593}" type="sibTrans" cxnId="{6DCB3A4B-1BCA-4D41-9A12-2D24250AB580}">
      <dgm:prSet/>
      <dgm:spPr/>
      <dgm:t>
        <a:bodyPr/>
        <a:lstStyle/>
        <a:p>
          <a:endParaRPr lang="en-US"/>
        </a:p>
      </dgm:t>
    </dgm:pt>
    <dgm:pt modelId="{FF364DBD-EA3A-4787-884A-9F670DBAF6B7}" type="pres">
      <dgm:prSet presAssocID="{84ECFF7E-E59D-47F6-A536-14C5EE81B580}" presName="vert0" presStyleCnt="0">
        <dgm:presLayoutVars>
          <dgm:dir/>
          <dgm:animOne val="branch"/>
          <dgm:animLvl val="lvl"/>
        </dgm:presLayoutVars>
      </dgm:prSet>
      <dgm:spPr/>
    </dgm:pt>
    <dgm:pt modelId="{4CFA20E8-27BE-4878-8979-FF09956033F8}" type="pres">
      <dgm:prSet presAssocID="{0D14A785-5E1F-49CF-A965-01E36417A95E}" presName="thickLine" presStyleLbl="alignNode1" presStyleIdx="0" presStyleCnt="5"/>
      <dgm:spPr/>
    </dgm:pt>
    <dgm:pt modelId="{C128F0F7-DEA0-4B51-B2B6-82A2E216B9DE}" type="pres">
      <dgm:prSet presAssocID="{0D14A785-5E1F-49CF-A965-01E36417A95E}" presName="horz1" presStyleCnt="0"/>
      <dgm:spPr/>
    </dgm:pt>
    <dgm:pt modelId="{4CC30C52-4D99-4BD3-B69E-845504C8B4EB}" type="pres">
      <dgm:prSet presAssocID="{0D14A785-5E1F-49CF-A965-01E36417A95E}" presName="tx1" presStyleLbl="revTx" presStyleIdx="0" presStyleCnt="5"/>
      <dgm:spPr/>
    </dgm:pt>
    <dgm:pt modelId="{D19F34DC-855B-4625-BC60-07B8878EB4D4}" type="pres">
      <dgm:prSet presAssocID="{0D14A785-5E1F-49CF-A965-01E36417A95E}" presName="vert1" presStyleCnt="0"/>
      <dgm:spPr/>
    </dgm:pt>
    <dgm:pt modelId="{01853B4B-23D8-4F87-A838-3EBB0F24124F}" type="pres">
      <dgm:prSet presAssocID="{78873810-9503-49AD-A47A-DEACC85960CF}" presName="thickLine" presStyleLbl="alignNode1" presStyleIdx="1" presStyleCnt="5"/>
      <dgm:spPr/>
    </dgm:pt>
    <dgm:pt modelId="{29179466-B239-46D4-818F-310F33C0E295}" type="pres">
      <dgm:prSet presAssocID="{78873810-9503-49AD-A47A-DEACC85960CF}" presName="horz1" presStyleCnt="0"/>
      <dgm:spPr/>
    </dgm:pt>
    <dgm:pt modelId="{FF266BC0-8AC3-4574-BF53-1484A9AF3B80}" type="pres">
      <dgm:prSet presAssocID="{78873810-9503-49AD-A47A-DEACC85960CF}" presName="tx1" presStyleLbl="revTx" presStyleIdx="1" presStyleCnt="5"/>
      <dgm:spPr/>
    </dgm:pt>
    <dgm:pt modelId="{9E3A929E-5C38-487F-989F-A8D5F525A98F}" type="pres">
      <dgm:prSet presAssocID="{78873810-9503-49AD-A47A-DEACC85960CF}" presName="vert1" presStyleCnt="0"/>
      <dgm:spPr/>
    </dgm:pt>
    <dgm:pt modelId="{E2FD04F9-E364-44C5-B704-01D72FB8334F}" type="pres">
      <dgm:prSet presAssocID="{D178424C-20B5-4130-AC3A-CF75C3648C2A}" presName="thickLine" presStyleLbl="alignNode1" presStyleIdx="2" presStyleCnt="5"/>
      <dgm:spPr/>
    </dgm:pt>
    <dgm:pt modelId="{205800B9-EDDF-4953-9E97-CFB1510209B8}" type="pres">
      <dgm:prSet presAssocID="{D178424C-20B5-4130-AC3A-CF75C3648C2A}" presName="horz1" presStyleCnt="0"/>
      <dgm:spPr/>
    </dgm:pt>
    <dgm:pt modelId="{1A19385E-DBA1-4296-9652-73A7ED84227F}" type="pres">
      <dgm:prSet presAssocID="{D178424C-20B5-4130-AC3A-CF75C3648C2A}" presName="tx1" presStyleLbl="revTx" presStyleIdx="2" presStyleCnt="5"/>
      <dgm:spPr/>
    </dgm:pt>
    <dgm:pt modelId="{82FAAEFE-C993-4FE6-9685-1FED41144FD6}" type="pres">
      <dgm:prSet presAssocID="{D178424C-20B5-4130-AC3A-CF75C3648C2A}" presName="vert1" presStyleCnt="0"/>
      <dgm:spPr/>
    </dgm:pt>
    <dgm:pt modelId="{247A80DB-8CF1-4B62-A054-56F151A273D9}" type="pres">
      <dgm:prSet presAssocID="{63A8249D-24A8-444C-AFEF-D9ADB9B21C44}" presName="thickLine" presStyleLbl="alignNode1" presStyleIdx="3" presStyleCnt="5"/>
      <dgm:spPr/>
    </dgm:pt>
    <dgm:pt modelId="{0935D0F7-336D-4F6D-B71F-50632C060A17}" type="pres">
      <dgm:prSet presAssocID="{63A8249D-24A8-444C-AFEF-D9ADB9B21C44}" presName="horz1" presStyleCnt="0"/>
      <dgm:spPr/>
    </dgm:pt>
    <dgm:pt modelId="{7551B7AA-45CB-48B2-AEF7-E7CD2F5C0B8E}" type="pres">
      <dgm:prSet presAssocID="{63A8249D-24A8-444C-AFEF-D9ADB9B21C44}" presName="tx1" presStyleLbl="revTx" presStyleIdx="3" presStyleCnt="5"/>
      <dgm:spPr/>
    </dgm:pt>
    <dgm:pt modelId="{05FAAA20-9B76-4B0F-B876-CD35E6CD48BD}" type="pres">
      <dgm:prSet presAssocID="{63A8249D-24A8-444C-AFEF-D9ADB9B21C44}" presName="vert1" presStyleCnt="0"/>
      <dgm:spPr/>
    </dgm:pt>
    <dgm:pt modelId="{FDD5A41D-CDF2-45F1-B6AE-9AAFBBE6DF85}" type="pres">
      <dgm:prSet presAssocID="{B0E18000-BAFC-4299-8EB4-3D1C2E3F03F3}" presName="thickLine" presStyleLbl="alignNode1" presStyleIdx="4" presStyleCnt="5"/>
      <dgm:spPr/>
    </dgm:pt>
    <dgm:pt modelId="{E34A1476-3AFB-4F4B-AA95-D919A7C92274}" type="pres">
      <dgm:prSet presAssocID="{B0E18000-BAFC-4299-8EB4-3D1C2E3F03F3}" presName="horz1" presStyleCnt="0"/>
      <dgm:spPr/>
    </dgm:pt>
    <dgm:pt modelId="{B74CE423-C20C-4956-8DE4-D41731A3418C}" type="pres">
      <dgm:prSet presAssocID="{B0E18000-BAFC-4299-8EB4-3D1C2E3F03F3}" presName="tx1" presStyleLbl="revTx" presStyleIdx="4" presStyleCnt="5"/>
      <dgm:spPr/>
    </dgm:pt>
    <dgm:pt modelId="{985D1547-A66F-45DD-BAB3-10A273709CA2}" type="pres">
      <dgm:prSet presAssocID="{B0E18000-BAFC-4299-8EB4-3D1C2E3F03F3}" presName="vert1" presStyleCnt="0"/>
      <dgm:spPr/>
    </dgm:pt>
  </dgm:ptLst>
  <dgm:cxnLst>
    <dgm:cxn modelId="{2A765808-3C68-47F6-9FDD-683330A3B9C8}" type="presOf" srcId="{D178424C-20B5-4130-AC3A-CF75C3648C2A}" destId="{1A19385E-DBA1-4296-9652-73A7ED84227F}" srcOrd="0" destOrd="0" presId="urn:microsoft.com/office/officeart/2008/layout/LinedList"/>
    <dgm:cxn modelId="{046C7716-4814-4B3D-8C82-285C0713BA81}" type="presOf" srcId="{78873810-9503-49AD-A47A-DEACC85960CF}" destId="{FF266BC0-8AC3-4574-BF53-1484A9AF3B80}" srcOrd="0" destOrd="0" presId="urn:microsoft.com/office/officeart/2008/layout/LinedList"/>
    <dgm:cxn modelId="{7A281317-F3EB-4C54-9A7B-58754685E827}" srcId="{84ECFF7E-E59D-47F6-A536-14C5EE81B580}" destId="{63A8249D-24A8-444C-AFEF-D9ADB9B21C44}" srcOrd="3" destOrd="0" parTransId="{500AACE9-8B64-4BC3-AFAF-CE2350965144}" sibTransId="{C6A5EC7E-DAB0-41B3-BB09-DA925DA0A48B}"/>
    <dgm:cxn modelId="{0D685940-D195-4659-84F4-B44A5A66D55E}" type="presOf" srcId="{B0E18000-BAFC-4299-8EB4-3D1C2E3F03F3}" destId="{B74CE423-C20C-4956-8DE4-D41731A3418C}" srcOrd="0" destOrd="0" presId="urn:microsoft.com/office/officeart/2008/layout/LinedList"/>
    <dgm:cxn modelId="{6DCB3A4B-1BCA-4D41-9A12-2D24250AB580}" srcId="{84ECFF7E-E59D-47F6-A536-14C5EE81B580}" destId="{B0E18000-BAFC-4299-8EB4-3D1C2E3F03F3}" srcOrd="4" destOrd="0" parTransId="{5FF3E514-AB12-4E2A-9D0D-F9A87AC541E8}" sibTransId="{CC744343-7706-4A1C-A6F0-1AEED7EF9593}"/>
    <dgm:cxn modelId="{A1D2CB7D-A149-4B7F-91E5-5BDB06A11C06}" type="presOf" srcId="{84ECFF7E-E59D-47F6-A536-14C5EE81B580}" destId="{FF364DBD-EA3A-4787-884A-9F670DBAF6B7}" srcOrd="0" destOrd="0" presId="urn:microsoft.com/office/officeart/2008/layout/LinedList"/>
    <dgm:cxn modelId="{62DA4E8F-B724-4D9A-B188-E12002B5E64A}" type="presOf" srcId="{63A8249D-24A8-444C-AFEF-D9ADB9B21C44}" destId="{7551B7AA-45CB-48B2-AEF7-E7CD2F5C0B8E}" srcOrd="0" destOrd="0" presId="urn:microsoft.com/office/officeart/2008/layout/LinedList"/>
    <dgm:cxn modelId="{6F3B3891-C411-43B8-B073-F3A1D13C68F0}" srcId="{84ECFF7E-E59D-47F6-A536-14C5EE81B580}" destId="{D178424C-20B5-4130-AC3A-CF75C3648C2A}" srcOrd="2" destOrd="0" parTransId="{46844239-C799-4236-AF96-A580AF3CD0F8}" sibTransId="{A30191F1-5318-4C10-8FA0-3A61B545CFD4}"/>
    <dgm:cxn modelId="{EE10B195-9052-4F00-ACB1-A3CAD7A8ACA3}" srcId="{84ECFF7E-E59D-47F6-A536-14C5EE81B580}" destId="{0D14A785-5E1F-49CF-A965-01E36417A95E}" srcOrd="0" destOrd="0" parTransId="{EDFCF3AC-8981-4A90-915F-1E4718B39964}" sibTransId="{28150222-E604-4802-AB63-71BC84071F50}"/>
    <dgm:cxn modelId="{8740DAAD-96C4-40D0-AE1E-45C6CC205216}" srcId="{84ECFF7E-E59D-47F6-A536-14C5EE81B580}" destId="{78873810-9503-49AD-A47A-DEACC85960CF}" srcOrd="1" destOrd="0" parTransId="{FBFD00B5-A974-45A3-B235-DDA68D10D9F3}" sibTransId="{189248AA-40EF-4D32-85B2-4BB202F230BC}"/>
    <dgm:cxn modelId="{F6823BC4-7750-4120-816A-4466345CF8CA}" type="presOf" srcId="{0D14A785-5E1F-49CF-A965-01E36417A95E}" destId="{4CC30C52-4D99-4BD3-B69E-845504C8B4EB}" srcOrd="0" destOrd="0" presId="urn:microsoft.com/office/officeart/2008/layout/LinedList"/>
    <dgm:cxn modelId="{FD5D9F9D-B223-4A1B-AF71-7C983E281DCC}" type="presParOf" srcId="{FF364DBD-EA3A-4787-884A-9F670DBAF6B7}" destId="{4CFA20E8-27BE-4878-8979-FF09956033F8}" srcOrd="0" destOrd="0" presId="urn:microsoft.com/office/officeart/2008/layout/LinedList"/>
    <dgm:cxn modelId="{31EF8037-31F2-405D-B485-63931B42E0B0}" type="presParOf" srcId="{FF364DBD-EA3A-4787-884A-9F670DBAF6B7}" destId="{C128F0F7-DEA0-4B51-B2B6-82A2E216B9DE}" srcOrd="1" destOrd="0" presId="urn:microsoft.com/office/officeart/2008/layout/LinedList"/>
    <dgm:cxn modelId="{7511A2B6-D266-4664-917F-BCE9EBDE033B}" type="presParOf" srcId="{C128F0F7-DEA0-4B51-B2B6-82A2E216B9DE}" destId="{4CC30C52-4D99-4BD3-B69E-845504C8B4EB}" srcOrd="0" destOrd="0" presId="urn:microsoft.com/office/officeart/2008/layout/LinedList"/>
    <dgm:cxn modelId="{2CBDCB3D-9B5C-452A-862F-C76FE28D0E65}" type="presParOf" srcId="{C128F0F7-DEA0-4B51-B2B6-82A2E216B9DE}" destId="{D19F34DC-855B-4625-BC60-07B8878EB4D4}" srcOrd="1" destOrd="0" presId="urn:microsoft.com/office/officeart/2008/layout/LinedList"/>
    <dgm:cxn modelId="{27780BB8-213B-479A-B93F-682FEB2454F8}" type="presParOf" srcId="{FF364DBD-EA3A-4787-884A-9F670DBAF6B7}" destId="{01853B4B-23D8-4F87-A838-3EBB0F24124F}" srcOrd="2" destOrd="0" presId="urn:microsoft.com/office/officeart/2008/layout/LinedList"/>
    <dgm:cxn modelId="{2010EDCB-001F-4D4D-875A-46830E47798E}" type="presParOf" srcId="{FF364DBD-EA3A-4787-884A-9F670DBAF6B7}" destId="{29179466-B239-46D4-818F-310F33C0E295}" srcOrd="3" destOrd="0" presId="urn:microsoft.com/office/officeart/2008/layout/LinedList"/>
    <dgm:cxn modelId="{CF5C8E15-9453-42FF-A512-4395738079AE}" type="presParOf" srcId="{29179466-B239-46D4-818F-310F33C0E295}" destId="{FF266BC0-8AC3-4574-BF53-1484A9AF3B80}" srcOrd="0" destOrd="0" presId="urn:microsoft.com/office/officeart/2008/layout/LinedList"/>
    <dgm:cxn modelId="{ECAD1C9F-5C29-4E54-BE2A-30E83C7A5B33}" type="presParOf" srcId="{29179466-B239-46D4-818F-310F33C0E295}" destId="{9E3A929E-5C38-487F-989F-A8D5F525A98F}" srcOrd="1" destOrd="0" presId="urn:microsoft.com/office/officeart/2008/layout/LinedList"/>
    <dgm:cxn modelId="{3E2B6355-BE95-48FD-BC14-2FCEE92C4821}" type="presParOf" srcId="{FF364DBD-EA3A-4787-884A-9F670DBAF6B7}" destId="{E2FD04F9-E364-44C5-B704-01D72FB8334F}" srcOrd="4" destOrd="0" presId="urn:microsoft.com/office/officeart/2008/layout/LinedList"/>
    <dgm:cxn modelId="{B8D3DFA6-A248-4803-8F01-3BBCB1942D43}" type="presParOf" srcId="{FF364DBD-EA3A-4787-884A-9F670DBAF6B7}" destId="{205800B9-EDDF-4953-9E97-CFB1510209B8}" srcOrd="5" destOrd="0" presId="urn:microsoft.com/office/officeart/2008/layout/LinedList"/>
    <dgm:cxn modelId="{3000C79E-2EBF-440B-B10E-ADAFCEC71D96}" type="presParOf" srcId="{205800B9-EDDF-4953-9E97-CFB1510209B8}" destId="{1A19385E-DBA1-4296-9652-73A7ED84227F}" srcOrd="0" destOrd="0" presId="urn:microsoft.com/office/officeart/2008/layout/LinedList"/>
    <dgm:cxn modelId="{389FFBE0-1E70-412B-BB50-DBC00EA4190F}" type="presParOf" srcId="{205800B9-EDDF-4953-9E97-CFB1510209B8}" destId="{82FAAEFE-C993-4FE6-9685-1FED41144FD6}" srcOrd="1" destOrd="0" presId="urn:microsoft.com/office/officeart/2008/layout/LinedList"/>
    <dgm:cxn modelId="{100B77FE-C7C8-48DD-AA96-60AF05C4DC86}" type="presParOf" srcId="{FF364DBD-EA3A-4787-884A-9F670DBAF6B7}" destId="{247A80DB-8CF1-4B62-A054-56F151A273D9}" srcOrd="6" destOrd="0" presId="urn:microsoft.com/office/officeart/2008/layout/LinedList"/>
    <dgm:cxn modelId="{33826CAE-2ABA-4B82-AD3F-0E002AE3C1BB}" type="presParOf" srcId="{FF364DBD-EA3A-4787-884A-9F670DBAF6B7}" destId="{0935D0F7-336D-4F6D-B71F-50632C060A17}" srcOrd="7" destOrd="0" presId="urn:microsoft.com/office/officeart/2008/layout/LinedList"/>
    <dgm:cxn modelId="{8BA291EA-A6A7-4F0E-B317-AFB94F06FB1D}" type="presParOf" srcId="{0935D0F7-336D-4F6D-B71F-50632C060A17}" destId="{7551B7AA-45CB-48B2-AEF7-E7CD2F5C0B8E}" srcOrd="0" destOrd="0" presId="urn:microsoft.com/office/officeart/2008/layout/LinedList"/>
    <dgm:cxn modelId="{B5E1CFE5-E22E-4FC3-9846-AACC00D27AB5}" type="presParOf" srcId="{0935D0F7-336D-4F6D-B71F-50632C060A17}" destId="{05FAAA20-9B76-4B0F-B876-CD35E6CD48BD}" srcOrd="1" destOrd="0" presId="urn:microsoft.com/office/officeart/2008/layout/LinedList"/>
    <dgm:cxn modelId="{77D1C0E8-F518-4D02-B229-356135A8CD09}" type="presParOf" srcId="{FF364DBD-EA3A-4787-884A-9F670DBAF6B7}" destId="{FDD5A41D-CDF2-45F1-B6AE-9AAFBBE6DF85}" srcOrd="8" destOrd="0" presId="urn:microsoft.com/office/officeart/2008/layout/LinedList"/>
    <dgm:cxn modelId="{DEFBE03D-8A3B-4F3E-B7D7-23A9E8BC364B}" type="presParOf" srcId="{FF364DBD-EA3A-4787-884A-9F670DBAF6B7}" destId="{E34A1476-3AFB-4F4B-AA95-D919A7C92274}" srcOrd="9" destOrd="0" presId="urn:microsoft.com/office/officeart/2008/layout/LinedList"/>
    <dgm:cxn modelId="{BAA6700C-61D5-45BB-9BD1-CD6786BF2F7B}" type="presParOf" srcId="{E34A1476-3AFB-4F4B-AA95-D919A7C92274}" destId="{B74CE423-C20C-4956-8DE4-D41731A3418C}" srcOrd="0" destOrd="0" presId="urn:microsoft.com/office/officeart/2008/layout/LinedList"/>
    <dgm:cxn modelId="{E3DF7F99-5FD4-423B-A4FA-B08554C1D51D}" type="presParOf" srcId="{E34A1476-3AFB-4F4B-AA95-D919A7C92274}" destId="{985D1547-A66F-45DD-BAB3-10A273709C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ECFF7E-E59D-47F6-A536-14C5EE81B58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661525-9F6C-4BD4-9CF5-0143A643814B}">
      <dgm:prSet/>
      <dgm:spPr/>
      <dgm:t>
        <a:bodyPr/>
        <a:lstStyle/>
        <a:p>
          <a:r>
            <a:rPr lang="en-US" i="1" u="sng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Preliminary Energy Assessments</a:t>
          </a:r>
          <a:endParaRPr lang="en-US" u="sng" dirty="0">
            <a:solidFill>
              <a:schemeClr val="bg1"/>
            </a:solidFill>
          </a:endParaRPr>
        </a:p>
      </dgm:t>
    </dgm:pt>
    <dgm:pt modelId="{AAABCA9A-E619-421C-8550-E9B4794BBD81}" type="parTrans" cxnId="{841DF4A9-6CC7-4708-8D1E-9A97AA5BE395}">
      <dgm:prSet/>
      <dgm:spPr/>
      <dgm:t>
        <a:bodyPr/>
        <a:lstStyle/>
        <a:p>
          <a:endParaRPr lang="en-US"/>
        </a:p>
      </dgm:t>
    </dgm:pt>
    <dgm:pt modelId="{CC127A8C-FB7A-41A8-9078-209C9A440340}" type="sibTrans" cxnId="{841DF4A9-6CC7-4708-8D1E-9A97AA5BE395}">
      <dgm:prSet/>
      <dgm:spPr/>
      <dgm:t>
        <a:bodyPr/>
        <a:lstStyle/>
        <a:p>
          <a:endParaRPr lang="en-US"/>
        </a:p>
      </dgm:t>
    </dgm:pt>
    <dgm:pt modelId="{6FE21225-25E3-4703-A22C-8A5566E2B4CE}">
      <dgm:prSet/>
      <dgm:spPr/>
      <dgm:t>
        <a:bodyPr/>
        <a:lstStyle/>
        <a:p>
          <a:r>
            <a:rPr lang="en-US" i="1" u="sng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Technical Assistance</a:t>
          </a:r>
          <a:endParaRPr lang="en-US" u="sng" dirty="0">
            <a:solidFill>
              <a:schemeClr val="bg1"/>
            </a:solidFill>
          </a:endParaRPr>
        </a:p>
      </dgm:t>
    </dgm:pt>
    <dgm:pt modelId="{861CD3BE-A6E9-4FE2-ADBE-0F1194E38A75}" type="parTrans" cxnId="{B85B028B-C2E1-4345-ABEF-894758515C7F}">
      <dgm:prSet/>
      <dgm:spPr/>
      <dgm:t>
        <a:bodyPr/>
        <a:lstStyle/>
        <a:p>
          <a:endParaRPr lang="en-US"/>
        </a:p>
      </dgm:t>
    </dgm:pt>
    <dgm:pt modelId="{8C8AF8BE-79CF-4932-9F10-DF332642A859}" type="sibTrans" cxnId="{B85B028B-C2E1-4345-ABEF-894758515C7F}">
      <dgm:prSet/>
      <dgm:spPr/>
      <dgm:t>
        <a:bodyPr/>
        <a:lstStyle/>
        <a:p>
          <a:endParaRPr lang="en-US"/>
        </a:p>
      </dgm:t>
    </dgm:pt>
    <dgm:pt modelId="{3B1AEDE9-852B-47A4-9852-228F63CDC6C4}" type="pres">
      <dgm:prSet presAssocID="{84ECFF7E-E59D-47F6-A536-14C5EE81B580}" presName="linear" presStyleCnt="0">
        <dgm:presLayoutVars>
          <dgm:animLvl val="lvl"/>
          <dgm:resizeHandles val="exact"/>
        </dgm:presLayoutVars>
      </dgm:prSet>
      <dgm:spPr/>
    </dgm:pt>
    <dgm:pt modelId="{B8503B20-B465-4012-9B1A-9C54616D2481}" type="pres">
      <dgm:prSet presAssocID="{68661525-9F6C-4BD4-9CF5-0143A64381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6A19F3-BC57-4F50-A1F7-23FEE16A662D}" type="pres">
      <dgm:prSet presAssocID="{CC127A8C-FB7A-41A8-9078-209C9A440340}" presName="spacer" presStyleCnt="0"/>
      <dgm:spPr/>
    </dgm:pt>
    <dgm:pt modelId="{85D6E0A4-4B04-4B25-8998-5E082822362F}" type="pres">
      <dgm:prSet presAssocID="{6FE21225-25E3-4703-A22C-8A5566E2B4C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85B028B-C2E1-4345-ABEF-894758515C7F}" srcId="{84ECFF7E-E59D-47F6-A536-14C5EE81B580}" destId="{6FE21225-25E3-4703-A22C-8A5566E2B4CE}" srcOrd="1" destOrd="0" parTransId="{861CD3BE-A6E9-4FE2-ADBE-0F1194E38A75}" sibTransId="{8C8AF8BE-79CF-4932-9F10-DF332642A859}"/>
    <dgm:cxn modelId="{841DF4A9-6CC7-4708-8D1E-9A97AA5BE395}" srcId="{84ECFF7E-E59D-47F6-A536-14C5EE81B580}" destId="{68661525-9F6C-4BD4-9CF5-0143A643814B}" srcOrd="0" destOrd="0" parTransId="{AAABCA9A-E619-421C-8550-E9B4794BBD81}" sibTransId="{CC127A8C-FB7A-41A8-9078-209C9A440340}"/>
    <dgm:cxn modelId="{4A5637BA-33FA-4C6D-A8D4-AC4016BA3477}" type="presOf" srcId="{6FE21225-25E3-4703-A22C-8A5566E2B4CE}" destId="{85D6E0A4-4B04-4B25-8998-5E082822362F}" srcOrd="0" destOrd="0" presId="urn:microsoft.com/office/officeart/2005/8/layout/vList2"/>
    <dgm:cxn modelId="{46C2DCDB-3564-49A6-BE31-13175ED2E74F}" type="presOf" srcId="{68661525-9F6C-4BD4-9CF5-0143A643814B}" destId="{B8503B20-B465-4012-9B1A-9C54616D2481}" srcOrd="0" destOrd="0" presId="urn:microsoft.com/office/officeart/2005/8/layout/vList2"/>
    <dgm:cxn modelId="{671F18EA-0B3C-4999-93DF-C9142CA36C62}" type="presOf" srcId="{84ECFF7E-E59D-47F6-A536-14C5EE81B580}" destId="{3B1AEDE9-852B-47A4-9852-228F63CDC6C4}" srcOrd="0" destOrd="0" presId="urn:microsoft.com/office/officeart/2005/8/layout/vList2"/>
    <dgm:cxn modelId="{9936420D-F8C9-4CC0-9B8D-FF3EED0EB091}" type="presParOf" srcId="{3B1AEDE9-852B-47A4-9852-228F63CDC6C4}" destId="{B8503B20-B465-4012-9B1A-9C54616D2481}" srcOrd="0" destOrd="0" presId="urn:microsoft.com/office/officeart/2005/8/layout/vList2"/>
    <dgm:cxn modelId="{05BB4D85-AD07-407D-BD2C-FB0556CF8DCF}" type="presParOf" srcId="{3B1AEDE9-852B-47A4-9852-228F63CDC6C4}" destId="{856A19F3-BC57-4F50-A1F7-23FEE16A662D}" srcOrd="1" destOrd="0" presId="urn:microsoft.com/office/officeart/2005/8/layout/vList2"/>
    <dgm:cxn modelId="{D902C82B-FDA8-4FCE-84C1-A140567256C0}" type="presParOf" srcId="{3B1AEDE9-852B-47A4-9852-228F63CDC6C4}" destId="{85D6E0A4-4B04-4B25-8998-5E08282236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121D32-AAFE-410F-BBCF-BA8D5F14E543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54FE29-108B-4B14-9CB8-8F9E5A7B9866}">
      <dgm:prSet/>
      <dgm:spPr/>
      <dgm:t>
        <a:bodyPr/>
        <a:lstStyle/>
        <a:p>
          <a:r>
            <a:rPr lang="en-US" sz="3600" b="1" dirty="0"/>
            <a:t>Common Requests:</a:t>
          </a:r>
          <a:endParaRPr lang="en-US" sz="3600" dirty="0"/>
        </a:p>
      </dgm:t>
    </dgm:pt>
    <dgm:pt modelId="{CC959183-BCDA-4C8B-9E42-09DE59A63D1A}" type="parTrans" cxnId="{765C0998-5D44-4B0E-AF8D-DCB282367943}">
      <dgm:prSet/>
      <dgm:spPr/>
      <dgm:t>
        <a:bodyPr/>
        <a:lstStyle/>
        <a:p>
          <a:endParaRPr lang="en-US"/>
        </a:p>
      </dgm:t>
    </dgm:pt>
    <dgm:pt modelId="{954FD68F-7BA7-409C-BBB0-440637A6338B}" type="sibTrans" cxnId="{765C0998-5D44-4B0E-AF8D-DCB282367943}">
      <dgm:prSet/>
      <dgm:spPr/>
      <dgm:t>
        <a:bodyPr/>
        <a:lstStyle/>
        <a:p>
          <a:endParaRPr lang="en-US"/>
        </a:p>
      </dgm:t>
    </dgm:pt>
    <dgm:pt modelId="{30403C08-A704-4859-9DE6-003DA709955C}">
      <dgm:prSet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Improve Maintenance and Operations</a:t>
          </a:r>
        </a:p>
      </dgm:t>
    </dgm:pt>
    <dgm:pt modelId="{C14E96A8-08EC-4459-8710-355E7878562F}" type="parTrans" cxnId="{211A3386-51E5-4703-89DC-B7AAAFAC2081}">
      <dgm:prSet/>
      <dgm:spPr/>
      <dgm:t>
        <a:bodyPr/>
        <a:lstStyle/>
        <a:p>
          <a:endParaRPr lang="en-US"/>
        </a:p>
      </dgm:t>
    </dgm:pt>
    <dgm:pt modelId="{B5464A27-E508-4942-BD2D-77C53BD45DE0}" type="sibTrans" cxnId="{211A3386-51E5-4703-89DC-B7AAAFAC2081}">
      <dgm:prSet/>
      <dgm:spPr/>
      <dgm:t>
        <a:bodyPr/>
        <a:lstStyle/>
        <a:p>
          <a:endParaRPr lang="en-US"/>
        </a:p>
      </dgm:t>
    </dgm:pt>
    <dgm:pt modelId="{0E3F2649-784C-4951-B2C1-3FAB777E7981}">
      <dgm:prSet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Lighting Upgrades (Indoor / Outdoor)</a:t>
          </a:r>
        </a:p>
      </dgm:t>
    </dgm:pt>
    <dgm:pt modelId="{C371D23D-25BF-48B0-8576-0ACC2DB5C8EB}" type="parTrans" cxnId="{61B139DC-F00F-45A6-8D43-3FE5052644CC}">
      <dgm:prSet/>
      <dgm:spPr/>
      <dgm:t>
        <a:bodyPr/>
        <a:lstStyle/>
        <a:p>
          <a:endParaRPr lang="en-US"/>
        </a:p>
      </dgm:t>
    </dgm:pt>
    <dgm:pt modelId="{16DE65C2-F3FB-4BE4-8B0D-38EE5B1841DC}" type="sibTrans" cxnId="{61B139DC-F00F-45A6-8D43-3FE5052644CC}">
      <dgm:prSet/>
      <dgm:spPr/>
      <dgm:t>
        <a:bodyPr/>
        <a:lstStyle/>
        <a:p>
          <a:endParaRPr lang="en-US"/>
        </a:p>
      </dgm:t>
    </dgm:pt>
    <dgm:pt modelId="{66F7075C-FFF1-461E-94B8-96F942E2A488}">
      <dgm:prSet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Smart Meters</a:t>
          </a:r>
        </a:p>
      </dgm:t>
    </dgm:pt>
    <dgm:pt modelId="{BAAEFFD3-200B-4FD8-B7AF-501C3C47E882}" type="parTrans" cxnId="{CF6D2907-E82B-42DF-9ECA-EFF0FFA4AC27}">
      <dgm:prSet/>
      <dgm:spPr/>
      <dgm:t>
        <a:bodyPr/>
        <a:lstStyle/>
        <a:p>
          <a:endParaRPr lang="en-US"/>
        </a:p>
      </dgm:t>
    </dgm:pt>
    <dgm:pt modelId="{8E22B1F9-5BED-47F1-B00E-1FB11CB35512}" type="sibTrans" cxnId="{CF6D2907-E82B-42DF-9ECA-EFF0FFA4AC27}">
      <dgm:prSet/>
      <dgm:spPr/>
      <dgm:t>
        <a:bodyPr/>
        <a:lstStyle/>
        <a:p>
          <a:endParaRPr lang="en-US"/>
        </a:p>
      </dgm:t>
    </dgm:pt>
    <dgm:pt modelId="{D5218790-428F-4FF2-AE3A-213D336B040D}">
      <dgm:prSet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Upgrade HVAC / Chiller / Boiler</a:t>
          </a:r>
        </a:p>
      </dgm:t>
    </dgm:pt>
    <dgm:pt modelId="{AF5AA5CB-874A-4E71-97DB-C81655EF1DBC}" type="parTrans" cxnId="{BF535E42-FA58-48DE-8779-4A9B30FA814A}">
      <dgm:prSet/>
      <dgm:spPr/>
      <dgm:t>
        <a:bodyPr/>
        <a:lstStyle/>
        <a:p>
          <a:endParaRPr lang="en-US"/>
        </a:p>
      </dgm:t>
    </dgm:pt>
    <dgm:pt modelId="{4B7C421E-D67E-40BA-9060-9AA8807AFFAB}" type="sibTrans" cxnId="{BF535E42-FA58-48DE-8779-4A9B30FA814A}">
      <dgm:prSet/>
      <dgm:spPr/>
      <dgm:t>
        <a:bodyPr/>
        <a:lstStyle/>
        <a:p>
          <a:endParaRPr lang="en-US"/>
        </a:p>
      </dgm:t>
    </dgm:pt>
    <dgm:pt modelId="{C7048857-5D2C-4A57-B94A-0DC0D0446BDD}">
      <dgm:prSet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Update Building Control</a:t>
          </a:r>
        </a:p>
      </dgm:t>
    </dgm:pt>
    <dgm:pt modelId="{8EDF23C9-F8FE-4F29-91BB-8C680A9FD1DB}" type="parTrans" cxnId="{B516DBA7-F59F-4D4C-9DFC-0B49325112BE}">
      <dgm:prSet/>
      <dgm:spPr/>
      <dgm:t>
        <a:bodyPr/>
        <a:lstStyle/>
        <a:p>
          <a:endParaRPr lang="en-US"/>
        </a:p>
      </dgm:t>
    </dgm:pt>
    <dgm:pt modelId="{C223FCF0-620E-4ADF-B22B-9DC255AA958B}" type="sibTrans" cxnId="{B516DBA7-F59F-4D4C-9DFC-0B49325112BE}">
      <dgm:prSet/>
      <dgm:spPr/>
      <dgm:t>
        <a:bodyPr/>
        <a:lstStyle/>
        <a:p>
          <a:endParaRPr lang="en-US"/>
        </a:p>
      </dgm:t>
    </dgm:pt>
    <dgm:pt modelId="{F47CC181-5F50-4976-BBE0-C81DC082C75C}">
      <dgm:prSet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ENERGY STAR certification</a:t>
          </a:r>
        </a:p>
      </dgm:t>
    </dgm:pt>
    <dgm:pt modelId="{5A794E74-E8B9-4E48-8E2F-3D75BEB7745E}" type="parTrans" cxnId="{90101A6C-8FC9-4AD0-811C-DA6B6D66E66D}">
      <dgm:prSet/>
      <dgm:spPr/>
      <dgm:t>
        <a:bodyPr/>
        <a:lstStyle/>
        <a:p>
          <a:endParaRPr lang="en-US"/>
        </a:p>
      </dgm:t>
    </dgm:pt>
    <dgm:pt modelId="{A8099660-4A31-4116-B434-3D3800B71FCE}" type="sibTrans" cxnId="{90101A6C-8FC9-4AD0-811C-DA6B6D66E66D}">
      <dgm:prSet/>
      <dgm:spPr/>
      <dgm:t>
        <a:bodyPr/>
        <a:lstStyle/>
        <a:p>
          <a:endParaRPr lang="en-US"/>
        </a:p>
      </dgm:t>
    </dgm:pt>
    <dgm:pt modelId="{FD0B41D6-B2D3-46F6-A6BE-878AF07DE5BA}" type="pres">
      <dgm:prSet presAssocID="{74121D32-AAFE-410F-BBCF-BA8D5F14E543}" presName="diagram" presStyleCnt="0">
        <dgm:presLayoutVars>
          <dgm:dir/>
          <dgm:resizeHandles val="exact"/>
        </dgm:presLayoutVars>
      </dgm:prSet>
      <dgm:spPr/>
    </dgm:pt>
    <dgm:pt modelId="{BEC62773-97C2-4BFE-AEA0-B40985BB48D6}" type="pres">
      <dgm:prSet presAssocID="{9454FE29-108B-4B14-9CB8-8F9E5A7B9866}" presName="node" presStyleLbl="node1" presStyleIdx="0" presStyleCnt="1" custScaleX="67925" custScaleY="73591">
        <dgm:presLayoutVars>
          <dgm:bulletEnabled val="1"/>
        </dgm:presLayoutVars>
      </dgm:prSet>
      <dgm:spPr/>
    </dgm:pt>
  </dgm:ptLst>
  <dgm:cxnLst>
    <dgm:cxn modelId="{CF6D2907-E82B-42DF-9ECA-EFF0FFA4AC27}" srcId="{9454FE29-108B-4B14-9CB8-8F9E5A7B9866}" destId="{66F7075C-FFF1-461E-94B8-96F942E2A488}" srcOrd="3" destOrd="0" parTransId="{BAAEFFD3-200B-4FD8-B7AF-501C3C47E882}" sibTransId="{8E22B1F9-5BED-47F1-B00E-1FB11CB35512}"/>
    <dgm:cxn modelId="{FA271330-EA08-494B-901D-D83A9C7BC7EC}" type="presOf" srcId="{66F7075C-FFF1-461E-94B8-96F942E2A488}" destId="{BEC62773-97C2-4BFE-AEA0-B40985BB48D6}" srcOrd="0" destOrd="4" presId="urn:microsoft.com/office/officeart/2005/8/layout/default"/>
    <dgm:cxn modelId="{2494D032-1E43-46FB-8D65-79B95C5957F6}" type="presOf" srcId="{F47CC181-5F50-4976-BBE0-C81DC082C75C}" destId="{BEC62773-97C2-4BFE-AEA0-B40985BB48D6}" srcOrd="0" destOrd="1" presId="urn:microsoft.com/office/officeart/2005/8/layout/default"/>
    <dgm:cxn modelId="{C292AC3A-66B0-4144-95C9-ED70A23313B2}" type="presOf" srcId="{30403C08-A704-4859-9DE6-003DA709955C}" destId="{BEC62773-97C2-4BFE-AEA0-B40985BB48D6}" srcOrd="0" destOrd="2" presId="urn:microsoft.com/office/officeart/2005/8/layout/default"/>
    <dgm:cxn modelId="{293BCA3B-1304-4EED-8743-46B1B64231ED}" type="presOf" srcId="{C7048857-5D2C-4A57-B94A-0DC0D0446BDD}" destId="{BEC62773-97C2-4BFE-AEA0-B40985BB48D6}" srcOrd="0" destOrd="6" presId="urn:microsoft.com/office/officeart/2005/8/layout/default"/>
    <dgm:cxn modelId="{A62E2561-8F9F-4C29-A5AE-A47D86AEC1A8}" type="presOf" srcId="{9454FE29-108B-4B14-9CB8-8F9E5A7B9866}" destId="{BEC62773-97C2-4BFE-AEA0-B40985BB48D6}" srcOrd="0" destOrd="0" presId="urn:microsoft.com/office/officeart/2005/8/layout/default"/>
    <dgm:cxn modelId="{BF535E42-FA58-48DE-8779-4A9B30FA814A}" srcId="{9454FE29-108B-4B14-9CB8-8F9E5A7B9866}" destId="{D5218790-428F-4FF2-AE3A-213D336B040D}" srcOrd="4" destOrd="0" parTransId="{AF5AA5CB-874A-4E71-97DB-C81655EF1DBC}" sibTransId="{4B7C421E-D67E-40BA-9060-9AA8807AFFAB}"/>
    <dgm:cxn modelId="{90101A6C-8FC9-4AD0-811C-DA6B6D66E66D}" srcId="{9454FE29-108B-4B14-9CB8-8F9E5A7B9866}" destId="{F47CC181-5F50-4976-BBE0-C81DC082C75C}" srcOrd="0" destOrd="0" parTransId="{5A794E74-E8B9-4E48-8E2F-3D75BEB7745E}" sibTransId="{A8099660-4A31-4116-B434-3D3800B71FCE}"/>
    <dgm:cxn modelId="{3A8CA64C-C0C1-4B51-AEAA-09CA674B98D7}" type="presOf" srcId="{0E3F2649-784C-4951-B2C1-3FAB777E7981}" destId="{BEC62773-97C2-4BFE-AEA0-B40985BB48D6}" srcOrd="0" destOrd="3" presId="urn:microsoft.com/office/officeart/2005/8/layout/default"/>
    <dgm:cxn modelId="{211A3386-51E5-4703-89DC-B7AAAFAC2081}" srcId="{9454FE29-108B-4B14-9CB8-8F9E5A7B9866}" destId="{30403C08-A704-4859-9DE6-003DA709955C}" srcOrd="1" destOrd="0" parTransId="{C14E96A8-08EC-4459-8710-355E7878562F}" sibTransId="{B5464A27-E508-4942-BD2D-77C53BD45DE0}"/>
    <dgm:cxn modelId="{49B6EF8A-9513-49AF-AB84-EF71A3A423ED}" type="presOf" srcId="{D5218790-428F-4FF2-AE3A-213D336B040D}" destId="{BEC62773-97C2-4BFE-AEA0-B40985BB48D6}" srcOrd="0" destOrd="5" presId="urn:microsoft.com/office/officeart/2005/8/layout/default"/>
    <dgm:cxn modelId="{765C0998-5D44-4B0E-AF8D-DCB282367943}" srcId="{74121D32-AAFE-410F-BBCF-BA8D5F14E543}" destId="{9454FE29-108B-4B14-9CB8-8F9E5A7B9866}" srcOrd="0" destOrd="0" parTransId="{CC959183-BCDA-4C8B-9E42-09DE59A63D1A}" sibTransId="{954FD68F-7BA7-409C-BBB0-440637A6338B}"/>
    <dgm:cxn modelId="{B516DBA7-F59F-4D4C-9DFC-0B49325112BE}" srcId="{9454FE29-108B-4B14-9CB8-8F9E5A7B9866}" destId="{C7048857-5D2C-4A57-B94A-0DC0D0446BDD}" srcOrd="5" destOrd="0" parTransId="{8EDF23C9-F8FE-4F29-91BB-8C680A9FD1DB}" sibTransId="{C223FCF0-620E-4ADF-B22B-9DC255AA958B}"/>
    <dgm:cxn modelId="{61B139DC-F00F-45A6-8D43-3FE5052644CC}" srcId="{9454FE29-108B-4B14-9CB8-8F9E5A7B9866}" destId="{0E3F2649-784C-4951-B2C1-3FAB777E7981}" srcOrd="2" destOrd="0" parTransId="{C371D23D-25BF-48B0-8576-0ACC2DB5C8EB}" sibTransId="{16DE65C2-F3FB-4BE4-8B0D-38EE5B1841DC}"/>
    <dgm:cxn modelId="{6550FFEB-0865-4D83-8DE5-75B6EDCA9940}" type="presOf" srcId="{74121D32-AAFE-410F-BBCF-BA8D5F14E543}" destId="{FD0B41D6-B2D3-46F6-A6BE-878AF07DE5BA}" srcOrd="0" destOrd="0" presId="urn:microsoft.com/office/officeart/2005/8/layout/default"/>
    <dgm:cxn modelId="{C617D682-29AD-44FD-B5B9-EE5D82DF93EF}" type="presParOf" srcId="{FD0B41D6-B2D3-46F6-A6BE-878AF07DE5BA}" destId="{BEC62773-97C2-4BFE-AEA0-B40985BB48D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2588BB-03AC-4690-B558-910F9D468CFD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72A053-2355-4436-8EA6-13374D05C35B}">
      <dgm:prSet/>
      <dgm:spPr/>
      <dgm:t>
        <a:bodyPr/>
        <a:lstStyle/>
        <a:p>
          <a:r>
            <a:rPr lang="en-US" dirty="0"/>
            <a:t>Energy Code Adoption</a:t>
          </a:r>
        </a:p>
      </dgm:t>
    </dgm:pt>
    <dgm:pt modelId="{D90068DF-A4F9-42FA-817C-FE81ECA08663}" type="parTrans" cxnId="{952E4761-BA35-4747-A7E4-7830E890BC9A}">
      <dgm:prSet/>
      <dgm:spPr/>
      <dgm:t>
        <a:bodyPr/>
        <a:lstStyle/>
        <a:p>
          <a:endParaRPr lang="en-US"/>
        </a:p>
      </dgm:t>
    </dgm:pt>
    <dgm:pt modelId="{D456186D-DC28-43FA-8DED-73006862B08D}" type="sibTrans" cxnId="{952E4761-BA35-4747-A7E4-7830E890BC9A}">
      <dgm:prSet/>
      <dgm:spPr/>
      <dgm:t>
        <a:bodyPr/>
        <a:lstStyle/>
        <a:p>
          <a:endParaRPr lang="en-US"/>
        </a:p>
      </dgm:t>
    </dgm:pt>
    <dgm:pt modelId="{45DFA426-D2FB-40EA-8E5D-FD8CDF88A33D}">
      <dgm:prSet/>
      <dgm:spPr/>
      <dgm:t>
        <a:bodyPr/>
        <a:lstStyle/>
        <a:p>
          <a:r>
            <a:rPr lang="en-US" dirty="0"/>
            <a:t>Energy Reporting</a:t>
          </a:r>
        </a:p>
      </dgm:t>
    </dgm:pt>
    <dgm:pt modelId="{AD5893AA-B201-4E18-9810-280789F32A62}" type="parTrans" cxnId="{19B16A99-C478-4E62-8403-22F9ECBCEBF7}">
      <dgm:prSet/>
      <dgm:spPr/>
      <dgm:t>
        <a:bodyPr/>
        <a:lstStyle/>
        <a:p>
          <a:endParaRPr lang="en-US"/>
        </a:p>
      </dgm:t>
    </dgm:pt>
    <dgm:pt modelId="{2F6FAE67-6F1A-44D0-A1A3-E7E8A10BBF45}" type="sibTrans" cxnId="{19B16A99-C478-4E62-8403-22F9ECBCEBF7}">
      <dgm:prSet/>
      <dgm:spPr/>
      <dgm:t>
        <a:bodyPr/>
        <a:lstStyle/>
        <a:p>
          <a:endParaRPr lang="en-US"/>
        </a:p>
      </dgm:t>
    </dgm:pt>
    <dgm:pt modelId="{4886424E-F0D8-4733-B74D-2FE05834DCE7}" type="pres">
      <dgm:prSet presAssocID="{1C2588BB-03AC-4690-B558-910F9D468CFD}" presName="vert0" presStyleCnt="0">
        <dgm:presLayoutVars>
          <dgm:dir/>
          <dgm:animOne val="branch"/>
          <dgm:animLvl val="lvl"/>
        </dgm:presLayoutVars>
      </dgm:prSet>
      <dgm:spPr/>
    </dgm:pt>
    <dgm:pt modelId="{3A430A48-43AA-4E06-A138-90C38ACBC3BB}" type="pres">
      <dgm:prSet presAssocID="{8772A053-2355-4436-8EA6-13374D05C35B}" presName="thickLine" presStyleLbl="alignNode1" presStyleIdx="0" presStyleCnt="2"/>
      <dgm:spPr/>
    </dgm:pt>
    <dgm:pt modelId="{E25DDED8-E554-4353-8ADE-C70529BD23F2}" type="pres">
      <dgm:prSet presAssocID="{8772A053-2355-4436-8EA6-13374D05C35B}" presName="horz1" presStyleCnt="0"/>
      <dgm:spPr/>
    </dgm:pt>
    <dgm:pt modelId="{83715E41-DDE2-4832-9A71-ED84AB9AA821}" type="pres">
      <dgm:prSet presAssocID="{8772A053-2355-4436-8EA6-13374D05C35B}" presName="tx1" presStyleLbl="revTx" presStyleIdx="0" presStyleCnt="2"/>
      <dgm:spPr/>
    </dgm:pt>
    <dgm:pt modelId="{D3045855-E03F-4AA2-97E3-4BF68E8063C4}" type="pres">
      <dgm:prSet presAssocID="{8772A053-2355-4436-8EA6-13374D05C35B}" presName="vert1" presStyleCnt="0"/>
      <dgm:spPr/>
    </dgm:pt>
    <dgm:pt modelId="{06A51F5D-CD17-497C-AEC5-FD2F20E7858A}" type="pres">
      <dgm:prSet presAssocID="{45DFA426-D2FB-40EA-8E5D-FD8CDF88A33D}" presName="thickLine" presStyleLbl="alignNode1" presStyleIdx="1" presStyleCnt="2"/>
      <dgm:spPr/>
    </dgm:pt>
    <dgm:pt modelId="{5FF6AF55-4D74-4D19-890A-C2E0183D4346}" type="pres">
      <dgm:prSet presAssocID="{45DFA426-D2FB-40EA-8E5D-FD8CDF88A33D}" presName="horz1" presStyleCnt="0"/>
      <dgm:spPr/>
    </dgm:pt>
    <dgm:pt modelId="{215EC0ED-5AA5-468B-915B-144527C13F5D}" type="pres">
      <dgm:prSet presAssocID="{45DFA426-D2FB-40EA-8E5D-FD8CDF88A33D}" presName="tx1" presStyleLbl="revTx" presStyleIdx="1" presStyleCnt="2"/>
      <dgm:spPr/>
    </dgm:pt>
    <dgm:pt modelId="{A1E3612E-CF69-46A7-922B-C977BEF84DF9}" type="pres">
      <dgm:prSet presAssocID="{45DFA426-D2FB-40EA-8E5D-FD8CDF88A33D}" presName="vert1" presStyleCnt="0"/>
      <dgm:spPr/>
    </dgm:pt>
  </dgm:ptLst>
  <dgm:cxnLst>
    <dgm:cxn modelId="{92694D30-9F9D-4069-9B5A-43D86B22465F}" type="presOf" srcId="{45DFA426-D2FB-40EA-8E5D-FD8CDF88A33D}" destId="{215EC0ED-5AA5-468B-915B-144527C13F5D}" srcOrd="0" destOrd="0" presId="urn:microsoft.com/office/officeart/2008/layout/LinedList"/>
    <dgm:cxn modelId="{952E4761-BA35-4747-A7E4-7830E890BC9A}" srcId="{1C2588BB-03AC-4690-B558-910F9D468CFD}" destId="{8772A053-2355-4436-8EA6-13374D05C35B}" srcOrd="0" destOrd="0" parTransId="{D90068DF-A4F9-42FA-817C-FE81ECA08663}" sibTransId="{D456186D-DC28-43FA-8DED-73006862B08D}"/>
    <dgm:cxn modelId="{B1A7B253-98C8-4377-9671-F30D7B1ADBFC}" type="presOf" srcId="{8772A053-2355-4436-8EA6-13374D05C35B}" destId="{83715E41-DDE2-4832-9A71-ED84AB9AA821}" srcOrd="0" destOrd="0" presId="urn:microsoft.com/office/officeart/2008/layout/LinedList"/>
    <dgm:cxn modelId="{19B16A99-C478-4E62-8403-22F9ECBCEBF7}" srcId="{1C2588BB-03AC-4690-B558-910F9D468CFD}" destId="{45DFA426-D2FB-40EA-8E5D-FD8CDF88A33D}" srcOrd="1" destOrd="0" parTransId="{AD5893AA-B201-4E18-9810-280789F32A62}" sibTransId="{2F6FAE67-6F1A-44D0-A1A3-E7E8A10BBF45}"/>
    <dgm:cxn modelId="{06A28BEF-054E-43C6-A578-B12A036FFDEE}" type="presOf" srcId="{1C2588BB-03AC-4690-B558-910F9D468CFD}" destId="{4886424E-F0D8-4733-B74D-2FE05834DCE7}" srcOrd="0" destOrd="0" presId="urn:microsoft.com/office/officeart/2008/layout/LinedList"/>
    <dgm:cxn modelId="{BDAA05CB-AB8A-4DEA-B06E-6766DE190429}" type="presParOf" srcId="{4886424E-F0D8-4733-B74D-2FE05834DCE7}" destId="{3A430A48-43AA-4E06-A138-90C38ACBC3BB}" srcOrd="0" destOrd="0" presId="urn:microsoft.com/office/officeart/2008/layout/LinedList"/>
    <dgm:cxn modelId="{A924D2B5-C03B-47C5-9163-6B7EA27E6464}" type="presParOf" srcId="{4886424E-F0D8-4733-B74D-2FE05834DCE7}" destId="{E25DDED8-E554-4353-8ADE-C70529BD23F2}" srcOrd="1" destOrd="0" presId="urn:microsoft.com/office/officeart/2008/layout/LinedList"/>
    <dgm:cxn modelId="{6A56EDDA-C895-4C47-BCF1-8DEE70284C05}" type="presParOf" srcId="{E25DDED8-E554-4353-8ADE-C70529BD23F2}" destId="{83715E41-DDE2-4832-9A71-ED84AB9AA821}" srcOrd="0" destOrd="0" presId="urn:microsoft.com/office/officeart/2008/layout/LinedList"/>
    <dgm:cxn modelId="{E593FF99-7AF5-4851-BFA4-2F0A4AEF6E5C}" type="presParOf" srcId="{E25DDED8-E554-4353-8ADE-C70529BD23F2}" destId="{D3045855-E03F-4AA2-97E3-4BF68E8063C4}" srcOrd="1" destOrd="0" presId="urn:microsoft.com/office/officeart/2008/layout/LinedList"/>
    <dgm:cxn modelId="{1FCEC740-8086-41C5-8A7F-4C752AB724DE}" type="presParOf" srcId="{4886424E-F0D8-4733-B74D-2FE05834DCE7}" destId="{06A51F5D-CD17-497C-AEC5-FD2F20E7858A}" srcOrd="2" destOrd="0" presId="urn:microsoft.com/office/officeart/2008/layout/LinedList"/>
    <dgm:cxn modelId="{FD2ED7FE-572C-48ED-938B-1E9923D017A0}" type="presParOf" srcId="{4886424E-F0D8-4733-B74D-2FE05834DCE7}" destId="{5FF6AF55-4D74-4D19-890A-C2E0183D4346}" srcOrd="3" destOrd="0" presId="urn:microsoft.com/office/officeart/2008/layout/LinedList"/>
    <dgm:cxn modelId="{0149ED22-5788-4575-AC0D-17DB38EB8439}" type="presParOf" srcId="{5FF6AF55-4D74-4D19-890A-C2E0183D4346}" destId="{215EC0ED-5AA5-468B-915B-144527C13F5D}" srcOrd="0" destOrd="0" presId="urn:microsoft.com/office/officeart/2008/layout/LinedList"/>
    <dgm:cxn modelId="{22A16C81-8001-447F-A69E-29B629D8D5EE}" type="presParOf" srcId="{5FF6AF55-4D74-4D19-890A-C2E0183D4346}" destId="{A1E3612E-CF69-46A7-922B-C977BEF84D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dirty="0"/>
            <a:t>Infrastructure Investment and Jobs Act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Inflation Reduction Act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2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2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1" presStyleCnt="2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1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75E30F4F-0E76-457B-9D4F-CDE27C2F7F77}" type="presParOf" srcId="{B6056BFB-47D7-4C5F-BA11-2CB63C56A52D}" destId="{BDCD0AC9-D564-4025-AD8A-36664A6CBE31}" srcOrd="2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4E84CF-0BDB-4DEF-B203-CDEFEBBC1795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0B5DBF-5F72-4A26-8786-2668583DBC59}">
      <dgm:prSet/>
      <dgm:spPr/>
      <dgm:t>
        <a:bodyPr/>
        <a:lstStyle/>
        <a:p>
          <a:r>
            <a:rPr lang="en-US" b="1"/>
            <a:t>Match</a:t>
          </a:r>
        </a:p>
      </dgm:t>
    </dgm:pt>
    <dgm:pt modelId="{A710E898-F6AC-4294-8045-696BDA1B9D1F}" type="parTrans" cxnId="{0807586B-E039-43DE-9D58-F0694D06320F}">
      <dgm:prSet/>
      <dgm:spPr/>
      <dgm:t>
        <a:bodyPr/>
        <a:lstStyle/>
        <a:p>
          <a:endParaRPr lang="en-US" sz="2400" b="1"/>
        </a:p>
      </dgm:t>
    </dgm:pt>
    <dgm:pt modelId="{72A85634-08A6-45B6-881D-20B4B32D031A}" type="sibTrans" cxnId="{0807586B-E039-43DE-9D58-F0694D06320F}">
      <dgm:prSet/>
      <dgm:spPr/>
      <dgm:t>
        <a:bodyPr/>
        <a:lstStyle/>
        <a:p>
          <a:endParaRPr lang="en-US" b="1"/>
        </a:p>
      </dgm:t>
    </dgm:pt>
    <dgm:pt modelId="{324771B0-C423-46D5-B478-FC15D017558C}">
      <dgm:prSet/>
      <dgm:spPr/>
      <dgm:t>
        <a:bodyPr/>
        <a:lstStyle/>
        <a:p>
          <a:r>
            <a:rPr lang="en-US" b="1" dirty="0"/>
            <a:t>Build America</a:t>
          </a:r>
        </a:p>
        <a:p>
          <a:r>
            <a:rPr lang="en-US" b="1" dirty="0"/>
            <a:t>Buy America</a:t>
          </a:r>
        </a:p>
      </dgm:t>
    </dgm:pt>
    <dgm:pt modelId="{4611D6FC-7AAD-4889-9C3A-BEB6BE1A23E1}" type="parTrans" cxnId="{03F8610F-2986-42A8-B462-692790C580DC}">
      <dgm:prSet/>
      <dgm:spPr/>
      <dgm:t>
        <a:bodyPr/>
        <a:lstStyle/>
        <a:p>
          <a:endParaRPr lang="en-US" sz="2400" b="1"/>
        </a:p>
      </dgm:t>
    </dgm:pt>
    <dgm:pt modelId="{A3412A7D-F1EB-4CCA-9F26-E7C62D30C946}" type="sibTrans" cxnId="{03F8610F-2986-42A8-B462-692790C580DC}">
      <dgm:prSet/>
      <dgm:spPr/>
      <dgm:t>
        <a:bodyPr/>
        <a:lstStyle/>
        <a:p>
          <a:endParaRPr lang="en-US" b="1"/>
        </a:p>
      </dgm:t>
    </dgm:pt>
    <dgm:pt modelId="{77926590-838C-43F6-864C-3BF79BB92A37}">
      <dgm:prSet/>
      <dgm:spPr/>
      <dgm:t>
        <a:bodyPr/>
        <a:lstStyle/>
        <a:p>
          <a:r>
            <a:rPr lang="en-US" b="1"/>
            <a:t>Davis Bacon</a:t>
          </a:r>
        </a:p>
      </dgm:t>
    </dgm:pt>
    <dgm:pt modelId="{44F88F6D-9F6A-4B88-959A-F3EA0483EF2B}" type="parTrans" cxnId="{F2C9467E-6D08-484C-8CAF-8A9C97FF76FF}">
      <dgm:prSet/>
      <dgm:spPr/>
      <dgm:t>
        <a:bodyPr/>
        <a:lstStyle/>
        <a:p>
          <a:endParaRPr lang="en-US" sz="2400" b="1"/>
        </a:p>
      </dgm:t>
    </dgm:pt>
    <dgm:pt modelId="{1705C5FE-4E5F-46E2-8CCA-F644234FA433}" type="sibTrans" cxnId="{F2C9467E-6D08-484C-8CAF-8A9C97FF76FF}">
      <dgm:prSet/>
      <dgm:spPr/>
      <dgm:t>
        <a:bodyPr/>
        <a:lstStyle/>
        <a:p>
          <a:endParaRPr lang="en-US" b="1"/>
        </a:p>
      </dgm:t>
    </dgm:pt>
    <dgm:pt modelId="{B8A25F1C-7F1B-4B6C-837E-F10EADB1ADD8}">
      <dgm:prSet/>
      <dgm:spPr/>
      <dgm:t>
        <a:bodyPr/>
        <a:lstStyle/>
        <a:p>
          <a:r>
            <a:rPr lang="en-US" b="1"/>
            <a:t>Historic Preservation</a:t>
          </a:r>
        </a:p>
      </dgm:t>
    </dgm:pt>
    <dgm:pt modelId="{896578F1-FF03-43DE-AE8C-46B131B889B4}" type="parTrans" cxnId="{A9C0D4F6-8DB3-474D-811F-72F2636831A9}">
      <dgm:prSet/>
      <dgm:spPr/>
      <dgm:t>
        <a:bodyPr/>
        <a:lstStyle/>
        <a:p>
          <a:endParaRPr lang="en-US" sz="2400" b="1"/>
        </a:p>
      </dgm:t>
    </dgm:pt>
    <dgm:pt modelId="{0AE457AC-CC0C-4B13-BB44-F3CCA84AB877}" type="sibTrans" cxnId="{A9C0D4F6-8DB3-474D-811F-72F2636831A9}">
      <dgm:prSet/>
      <dgm:spPr/>
      <dgm:t>
        <a:bodyPr/>
        <a:lstStyle/>
        <a:p>
          <a:endParaRPr lang="en-US" b="1"/>
        </a:p>
      </dgm:t>
    </dgm:pt>
    <dgm:pt modelId="{2E0EBFA6-C7B0-48F1-815D-A73193BC5ECF}">
      <dgm:prSet/>
      <dgm:spPr/>
      <dgm:t>
        <a:bodyPr/>
        <a:lstStyle/>
        <a:p>
          <a:r>
            <a:rPr lang="en-US" b="1"/>
            <a:t>NEPA  (National Environmental Policy Act)</a:t>
          </a:r>
        </a:p>
      </dgm:t>
    </dgm:pt>
    <dgm:pt modelId="{E1EA575E-DBCE-4F8C-B2C3-C572915D1924}" type="parTrans" cxnId="{38AE2DE4-1A27-4CF9-A4FA-32CC13DEC8F1}">
      <dgm:prSet/>
      <dgm:spPr/>
      <dgm:t>
        <a:bodyPr/>
        <a:lstStyle/>
        <a:p>
          <a:endParaRPr lang="en-US" sz="2400" b="1"/>
        </a:p>
      </dgm:t>
    </dgm:pt>
    <dgm:pt modelId="{67CDA319-6066-4E70-AE65-B546138120C5}" type="sibTrans" cxnId="{38AE2DE4-1A27-4CF9-A4FA-32CC13DEC8F1}">
      <dgm:prSet/>
      <dgm:spPr/>
      <dgm:t>
        <a:bodyPr/>
        <a:lstStyle/>
        <a:p>
          <a:endParaRPr lang="en-US" b="1"/>
        </a:p>
      </dgm:t>
    </dgm:pt>
    <dgm:pt modelId="{6074EDB3-2C2E-474F-9458-2A4099A7504A}">
      <dgm:prSet/>
      <dgm:spPr/>
      <dgm:t>
        <a:bodyPr/>
        <a:lstStyle/>
        <a:p>
          <a:r>
            <a:rPr lang="en-US" b="1" dirty="0"/>
            <a:t>Disadvantaged Communities</a:t>
          </a:r>
        </a:p>
      </dgm:t>
    </dgm:pt>
    <dgm:pt modelId="{22FF1E07-16A5-4B3A-9B45-8C643BED5341}" type="parTrans" cxnId="{FDF475F5-2ADD-4CFE-B5BD-6AC774BA306A}">
      <dgm:prSet/>
      <dgm:spPr/>
      <dgm:t>
        <a:bodyPr/>
        <a:lstStyle/>
        <a:p>
          <a:endParaRPr lang="en-US" sz="2400" b="1"/>
        </a:p>
      </dgm:t>
    </dgm:pt>
    <dgm:pt modelId="{50553389-A6D4-4994-A2DD-6B79074D371D}" type="sibTrans" cxnId="{FDF475F5-2ADD-4CFE-B5BD-6AC774BA306A}">
      <dgm:prSet/>
      <dgm:spPr/>
      <dgm:t>
        <a:bodyPr/>
        <a:lstStyle/>
        <a:p>
          <a:endParaRPr lang="en-US" b="1"/>
        </a:p>
      </dgm:t>
    </dgm:pt>
    <dgm:pt modelId="{3B893A1B-6FA5-49B7-A91A-B271F42E2B5D}" type="pres">
      <dgm:prSet presAssocID="{9A4E84CF-0BDB-4DEF-B203-CDEFEBBC1795}" presName="diagram" presStyleCnt="0">
        <dgm:presLayoutVars>
          <dgm:dir/>
          <dgm:resizeHandles val="exact"/>
        </dgm:presLayoutVars>
      </dgm:prSet>
      <dgm:spPr/>
    </dgm:pt>
    <dgm:pt modelId="{777FA2DD-3A75-461B-B7BA-D44F4C625A04}" type="pres">
      <dgm:prSet presAssocID="{0B0B5DBF-5F72-4A26-8786-2668583DBC59}" presName="node" presStyleLbl="node1" presStyleIdx="0" presStyleCnt="6">
        <dgm:presLayoutVars>
          <dgm:bulletEnabled val="1"/>
        </dgm:presLayoutVars>
      </dgm:prSet>
      <dgm:spPr/>
    </dgm:pt>
    <dgm:pt modelId="{7A936ED4-14FC-4A17-979A-B5B07BD072A0}" type="pres">
      <dgm:prSet presAssocID="{72A85634-08A6-45B6-881D-20B4B32D031A}" presName="sibTrans" presStyleCnt="0"/>
      <dgm:spPr/>
    </dgm:pt>
    <dgm:pt modelId="{78BD5E53-8105-4BE5-8BF3-C8E6217D72B5}" type="pres">
      <dgm:prSet presAssocID="{6074EDB3-2C2E-474F-9458-2A4099A7504A}" presName="node" presStyleLbl="node1" presStyleIdx="1" presStyleCnt="6">
        <dgm:presLayoutVars>
          <dgm:bulletEnabled val="1"/>
        </dgm:presLayoutVars>
      </dgm:prSet>
      <dgm:spPr/>
    </dgm:pt>
    <dgm:pt modelId="{65AC2C5F-4992-416B-A9F8-CD5C9D32B4ED}" type="pres">
      <dgm:prSet presAssocID="{50553389-A6D4-4994-A2DD-6B79074D371D}" presName="sibTrans" presStyleCnt="0"/>
      <dgm:spPr/>
    </dgm:pt>
    <dgm:pt modelId="{0142CF16-D316-40E4-A25A-948F4EBFB8C7}" type="pres">
      <dgm:prSet presAssocID="{324771B0-C423-46D5-B478-FC15D017558C}" presName="node" presStyleLbl="node1" presStyleIdx="2" presStyleCnt="6">
        <dgm:presLayoutVars>
          <dgm:bulletEnabled val="1"/>
        </dgm:presLayoutVars>
      </dgm:prSet>
      <dgm:spPr/>
    </dgm:pt>
    <dgm:pt modelId="{82730D24-68CF-4BFF-B6C6-685FFF8762DF}" type="pres">
      <dgm:prSet presAssocID="{A3412A7D-F1EB-4CCA-9F26-E7C62D30C946}" presName="sibTrans" presStyleCnt="0"/>
      <dgm:spPr/>
    </dgm:pt>
    <dgm:pt modelId="{C293EAEE-6F2C-4E14-B13D-E7D8D6CAC014}" type="pres">
      <dgm:prSet presAssocID="{77926590-838C-43F6-864C-3BF79BB92A37}" presName="node" presStyleLbl="node1" presStyleIdx="3" presStyleCnt="6">
        <dgm:presLayoutVars>
          <dgm:bulletEnabled val="1"/>
        </dgm:presLayoutVars>
      </dgm:prSet>
      <dgm:spPr/>
    </dgm:pt>
    <dgm:pt modelId="{76542425-C314-4E8F-931E-8C50529A3EEE}" type="pres">
      <dgm:prSet presAssocID="{1705C5FE-4E5F-46E2-8CCA-F644234FA433}" presName="sibTrans" presStyleCnt="0"/>
      <dgm:spPr/>
    </dgm:pt>
    <dgm:pt modelId="{75FA9D94-3E9C-49E7-A52E-8ACA9E9ACD68}" type="pres">
      <dgm:prSet presAssocID="{B8A25F1C-7F1B-4B6C-837E-F10EADB1ADD8}" presName="node" presStyleLbl="node1" presStyleIdx="4" presStyleCnt="6">
        <dgm:presLayoutVars>
          <dgm:bulletEnabled val="1"/>
        </dgm:presLayoutVars>
      </dgm:prSet>
      <dgm:spPr/>
    </dgm:pt>
    <dgm:pt modelId="{E7DFEA18-E5F1-4E32-B52E-73E765573EAC}" type="pres">
      <dgm:prSet presAssocID="{0AE457AC-CC0C-4B13-BB44-F3CCA84AB877}" presName="sibTrans" presStyleCnt="0"/>
      <dgm:spPr/>
    </dgm:pt>
    <dgm:pt modelId="{697F8A44-5E64-4CAB-A17E-861D05F6BCCC}" type="pres">
      <dgm:prSet presAssocID="{2E0EBFA6-C7B0-48F1-815D-A73193BC5ECF}" presName="node" presStyleLbl="node1" presStyleIdx="5" presStyleCnt="6">
        <dgm:presLayoutVars>
          <dgm:bulletEnabled val="1"/>
        </dgm:presLayoutVars>
      </dgm:prSet>
      <dgm:spPr/>
    </dgm:pt>
  </dgm:ptLst>
  <dgm:cxnLst>
    <dgm:cxn modelId="{2747CD07-B05F-4484-83A9-5BCEE4070156}" type="presOf" srcId="{77926590-838C-43F6-864C-3BF79BB92A37}" destId="{C293EAEE-6F2C-4E14-B13D-E7D8D6CAC014}" srcOrd="0" destOrd="0" presId="urn:microsoft.com/office/officeart/2005/8/layout/default"/>
    <dgm:cxn modelId="{03F8610F-2986-42A8-B462-692790C580DC}" srcId="{9A4E84CF-0BDB-4DEF-B203-CDEFEBBC1795}" destId="{324771B0-C423-46D5-B478-FC15D017558C}" srcOrd="2" destOrd="0" parTransId="{4611D6FC-7AAD-4889-9C3A-BEB6BE1A23E1}" sibTransId="{A3412A7D-F1EB-4CCA-9F26-E7C62D30C946}"/>
    <dgm:cxn modelId="{0807586B-E039-43DE-9D58-F0694D06320F}" srcId="{9A4E84CF-0BDB-4DEF-B203-CDEFEBBC1795}" destId="{0B0B5DBF-5F72-4A26-8786-2668583DBC59}" srcOrd="0" destOrd="0" parTransId="{A710E898-F6AC-4294-8045-696BDA1B9D1F}" sibTransId="{72A85634-08A6-45B6-881D-20B4B32D031A}"/>
    <dgm:cxn modelId="{1EB5647B-22E3-41CD-9CCC-28AE05BCB771}" type="presOf" srcId="{2E0EBFA6-C7B0-48F1-815D-A73193BC5ECF}" destId="{697F8A44-5E64-4CAB-A17E-861D05F6BCCC}" srcOrd="0" destOrd="0" presId="urn:microsoft.com/office/officeart/2005/8/layout/default"/>
    <dgm:cxn modelId="{F2C9467E-6D08-484C-8CAF-8A9C97FF76FF}" srcId="{9A4E84CF-0BDB-4DEF-B203-CDEFEBBC1795}" destId="{77926590-838C-43F6-864C-3BF79BB92A37}" srcOrd="3" destOrd="0" parTransId="{44F88F6D-9F6A-4B88-959A-F3EA0483EF2B}" sibTransId="{1705C5FE-4E5F-46E2-8CCA-F644234FA433}"/>
    <dgm:cxn modelId="{30D4D5A0-8113-462A-B72C-81D6BF540C35}" type="presOf" srcId="{B8A25F1C-7F1B-4B6C-837E-F10EADB1ADD8}" destId="{75FA9D94-3E9C-49E7-A52E-8ACA9E9ACD68}" srcOrd="0" destOrd="0" presId="urn:microsoft.com/office/officeart/2005/8/layout/default"/>
    <dgm:cxn modelId="{3080B0B3-94C3-448C-9888-CA7A5F67F889}" type="presOf" srcId="{0B0B5DBF-5F72-4A26-8786-2668583DBC59}" destId="{777FA2DD-3A75-461B-B7BA-D44F4C625A04}" srcOrd="0" destOrd="0" presId="urn:microsoft.com/office/officeart/2005/8/layout/default"/>
    <dgm:cxn modelId="{D1D0DCD7-CD72-43D7-8D44-3E9FCB02ECCF}" type="presOf" srcId="{9A4E84CF-0BDB-4DEF-B203-CDEFEBBC1795}" destId="{3B893A1B-6FA5-49B7-A91A-B271F42E2B5D}" srcOrd="0" destOrd="0" presId="urn:microsoft.com/office/officeart/2005/8/layout/default"/>
    <dgm:cxn modelId="{38AE2DE4-1A27-4CF9-A4FA-32CC13DEC8F1}" srcId="{9A4E84CF-0BDB-4DEF-B203-CDEFEBBC1795}" destId="{2E0EBFA6-C7B0-48F1-815D-A73193BC5ECF}" srcOrd="5" destOrd="0" parTransId="{E1EA575E-DBCE-4F8C-B2C3-C572915D1924}" sibTransId="{67CDA319-6066-4E70-AE65-B546138120C5}"/>
    <dgm:cxn modelId="{0699B3E8-9CB0-4505-8EFE-F1A3624AFA47}" type="presOf" srcId="{6074EDB3-2C2E-474F-9458-2A4099A7504A}" destId="{78BD5E53-8105-4BE5-8BF3-C8E6217D72B5}" srcOrd="0" destOrd="0" presId="urn:microsoft.com/office/officeart/2005/8/layout/default"/>
    <dgm:cxn modelId="{012019EC-BD22-47E2-979D-4CE6206A676E}" type="presOf" srcId="{324771B0-C423-46D5-B478-FC15D017558C}" destId="{0142CF16-D316-40E4-A25A-948F4EBFB8C7}" srcOrd="0" destOrd="0" presId="urn:microsoft.com/office/officeart/2005/8/layout/default"/>
    <dgm:cxn modelId="{FDF475F5-2ADD-4CFE-B5BD-6AC774BA306A}" srcId="{9A4E84CF-0BDB-4DEF-B203-CDEFEBBC1795}" destId="{6074EDB3-2C2E-474F-9458-2A4099A7504A}" srcOrd="1" destOrd="0" parTransId="{22FF1E07-16A5-4B3A-9B45-8C643BED5341}" sibTransId="{50553389-A6D4-4994-A2DD-6B79074D371D}"/>
    <dgm:cxn modelId="{A9C0D4F6-8DB3-474D-811F-72F2636831A9}" srcId="{9A4E84CF-0BDB-4DEF-B203-CDEFEBBC1795}" destId="{B8A25F1C-7F1B-4B6C-837E-F10EADB1ADD8}" srcOrd="4" destOrd="0" parTransId="{896578F1-FF03-43DE-AE8C-46B131B889B4}" sibTransId="{0AE457AC-CC0C-4B13-BB44-F3CCA84AB877}"/>
    <dgm:cxn modelId="{D592FA4E-24F9-4F10-902C-B517DA0494C2}" type="presParOf" srcId="{3B893A1B-6FA5-49B7-A91A-B271F42E2B5D}" destId="{777FA2DD-3A75-461B-B7BA-D44F4C625A04}" srcOrd="0" destOrd="0" presId="urn:microsoft.com/office/officeart/2005/8/layout/default"/>
    <dgm:cxn modelId="{A698FE17-2ABD-4255-AAB1-F6F5AECE8662}" type="presParOf" srcId="{3B893A1B-6FA5-49B7-A91A-B271F42E2B5D}" destId="{7A936ED4-14FC-4A17-979A-B5B07BD072A0}" srcOrd="1" destOrd="0" presId="urn:microsoft.com/office/officeart/2005/8/layout/default"/>
    <dgm:cxn modelId="{DC845CC5-6DB8-4FDC-B169-B6394942DBEB}" type="presParOf" srcId="{3B893A1B-6FA5-49B7-A91A-B271F42E2B5D}" destId="{78BD5E53-8105-4BE5-8BF3-C8E6217D72B5}" srcOrd="2" destOrd="0" presId="urn:microsoft.com/office/officeart/2005/8/layout/default"/>
    <dgm:cxn modelId="{3259CE91-551B-4D83-841A-132D7160EC20}" type="presParOf" srcId="{3B893A1B-6FA5-49B7-A91A-B271F42E2B5D}" destId="{65AC2C5F-4992-416B-A9F8-CD5C9D32B4ED}" srcOrd="3" destOrd="0" presId="urn:microsoft.com/office/officeart/2005/8/layout/default"/>
    <dgm:cxn modelId="{EF9CE332-3E5F-4F2B-82A0-1A226D7014EC}" type="presParOf" srcId="{3B893A1B-6FA5-49B7-A91A-B271F42E2B5D}" destId="{0142CF16-D316-40E4-A25A-948F4EBFB8C7}" srcOrd="4" destOrd="0" presId="urn:microsoft.com/office/officeart/2005/8/layout/default"/>
    <dgm:cxn modelId="{6AEBA11F-F871-41BE-8D79-FC9EBDDEDCC8}" type="presParOf" srcId="{3B893A1B-6FA5-49B7-A91A-B271F42E2B5D}" destId="{82730D24-68CF-4BFF-B6C6-685FFF8762DF}" srcOrd="5" destOrd="0" presId="urn:microsoft.com/office/officeart/2005/8/layout/default"/>
    <dgm:cxn modelId="{B45493DB-1A98-4BAD-86CC-22EDFC6605A5}" type="presParOf" srcId="{3B893A1B-6FA5-49B7-A91A-B271F42E2B5D}" destId="{C293EAEE-6F2C-4E14-B13D-E7D8D6CAC014}" srcOrd="6" destOrd="0" presId="urn:microsoft.com/office/officeart/2005/8/layout/default"/>
    <dgm:cxn modelId="{079C5961-9E96-48C3-BE22-9BA722721EEA}" type="presParOf" srcId="{3B893A1B-6FA5-49B7-A91A-B271F42E2B5D}" destId="{76542425-C314-4E8F-931E-8C50529A3EEE}" srcOrd="7" destOrd="0" presId="urn:microsoft.com/office/officeart/2005/8/layout/default"/>
    <dgm:cxn modelId="{1BBCFFD6-3DE9-429E-ADBA-15B6D90AC165}" type="presParOf" srcId="{3B893A1B-6FA5-49B7-A91A-B271F42E2B5D}" destId="{75FA9D94-3E9C-49E7-A52E-8ACA9E9ACD68}" srcOrd="8" destOrd="0" presId="urn:microsoft.com/office/officeart/2005/8/layout/default"/>
    <dgm:cxn modelId="{2E6F22D0-568E-4534-BCCE-9AB0A2E61601}" type="presParOf" srcId="{3B893A1B-6FA5-49B7-A91A-B271F42E2B5D}" destId="{E7DFEA18-E5F1-4E32-B52E-73E765573EAC}" srcOrd="9" destOrd="0" presId="urn:microsoft.com/office/officeart/2005/8/layout/default"/>
    <dgm:cxn modelId="{A0103162-0BB9-47BE-84E7-B3B0C6533AB8}" type="presParOf" srcId="{3B893A1B-6FA5-49B7-A91A-B271F42E2B5D}" destId="{697F8A44-5E64-4CAB-A17E-861D05F6BCC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F5E25-EB36-4CE0-AB6C-3F6B0D3BFAD1}">
      <dsp:nvSpPr>
        <dsp:cNvPr id="0" name=""/>
        <dsp:cNvSpPr/>
      </dsp:nvSpPr>
      <dsp:spPr>
        <a:xfrm>
          <a:off x="1312" y="93519"/>
          <a:ext cx="4607614" cy="2925834"/>
        </a:xfrm>
        <a:prstGeom prst="roundRect">
          <a:avLst>
            <a:gd name="adj" fmla="val 10000"/>
          </a:avLst>
        </a:prstGeom>
        <a:solidFill>
          <a:srgbClr val="4F6DA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26DBE-4831-490E-8F37-6EB5CD6C6DDF}">
      <dsp:nvSpPr>
        <dsp:cNvPr id="0" name=""/>
        <dsp:cNvSpPr/>
      </dsp:nvSpPr>
      <dsp:spPr>
        <a:xfrm>
          <a:off x="513269" y="579879"/>
          <a:ext cx="4607614" cy="292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Comptroller of Public Accounts</a:t>
          </a:r>
        </a:p>
      </dsp:txBody>
      <dsp:txXfrm>
        <a:off x="598964" y="665574"/>
        <a:ext cx="4436224" cy="2754444"/>
      </dsp:txXfrm>
    </dsp:sp>
    <dsp:sp modelId="{44E58A97-B94C-4E53-AD9C-A50FCF7A540B}">
      <dsp:nvSpPr>
        <dsp:cNvPr id="0" name=""/>
        <dsp:cNvSpPr/>
      </dsp:nvSpPr>
      <dsp:spPr>
        <a:xfrm>
          <a:off x="5632841" y="93519"/>
          <a:ext cx="4607614" cy="2925834"/>
        </a:xfrm>
        <a:prstGeom prst="roundRect">
          <a:avLst>
            <a:gd name="adj" fmla="val 10000"/>
          </a:avLst>
        </a:prstGeom>
        <a:solidFill>
          <a:srgbClr val="4F6DA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FB1333-ABE0-4FAE-A0D1-DCF003C2DA81}">
      <dsp:nvSpPr>
        <dsp:cNvPr id="0" name=""/>
        <dsp:cNvSpPr/>
      </dsp:nvSpPr>
      <dsp:spPr>
        <a:xfrm>
          <a:off x="6144798" y="579879"/>
          <a:ext cx="4607614" cy="292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Tool that CPA uses to assist state agencies and other public entities</a:t>
          </a:r>
        </a:p>
      </dsp:txBody>
      <dsp:txXfrm>
        <a:off x="6230493" y="665574"/>
        <a:ext cx="4436224" cy="2754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EC21B-32CC-46D4-B489-B2D6A8468D42}">
      <dsp:nvSpPr>
        <dsp:cNvPr id="0" name=""/>
        <dsp:cNvSpPr/>
      </dsp:nvSpPr>
      <dsp:spPr>
        <a:xfrm>
          <a:off x="0" y="0"/>
          <a:ext cx="6348501" cy="5428800"/>
        </a:xfrm>
        <a:prstGeom prst="roundRect">
          <a:avLst/>
        </a:prstGeom>
        <a:gradFill rotWithShape="0">
          <a:gsLst>
            <a:gs pos="0">
              <a:srgbClr val="4F6DAF"/>
            </a:gs>
            <a:gs pos="50000">
              <a:srgbClr val="4F6DAF"/>
            </a:gs>
            <a:gs pos="100000">
              <a:srgbClr val="4F6DAF"/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Promote the efficient use of energy </a:t>
          </a:r>
        </a:p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Reduce energy demand</a:t>
          </a:r>
        </a:p>
      </dsp:txBody>
      <dsp:txXfrm>
        <a:off x="265012" y="265012"/>
        <a:ext cx="5818477" cy="4898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0F87-83A9-4E33-A5C9-BCDCBC842048}">
      <dsp:nvSpPr>
        <dsp:cNvPr id="0" name=""/>
        <dsp:cNvSpPr/>
      </dsp:nvSpPr>
      <dsp:spPr>
        <a:xfrm>
          <a:off x="0" y="652"/>
          <a:ext cx="10753725" cy="863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Energy Education and Training</a:t>
          </a:r>
        </a:p>
      </dsp:txBody>
      <dsp:txXfrm>
        <a:off x="42151" y="42803"/>
        <a:ext cx="10669423" cy="779158"/>
      </dsp:txXfrm>
    </dsp:sp>
    <dsp:sp modelId="{1CFC97CF-6546-4412-838F-F6BD99716982}">
      <dsp:nvSpPr>
        <dsp:cNvPr id="0" name=""/>
        <dsp:cNvSpPr/>
      </dsp:nvSpPr>
      <dsp:spPr>
        <a:xfrm>
          <a:off x="0" y="967792"/>
          <a:ext cx="10753725" cy="8634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Technical Assistance</a:t>
          </a:r>
        </a:p>
      </dsp:txBody>
      <dsp:txXfrm>
        <a:off x="42151" y="1009943"/>
        <a:ext cx="10669423" cy="779158"/>
      </dsp:txXfrm>
    </dsp:sp>
    <dsp:sp modelId="{C2A8F4F5-19C6-4C3D-81F9-A49403D5A127}">
      <dsp:nvSpPr>
        <dsp:cNvPr id="0" name=""/>
        <dsp:cNvSpPr/>
      </dsp:nvSpPr>
      <dsp:spPr>
        <a:xfrm>
          <a:off x="0" y="1934932"/>
          <a:ext cx="10753725" cy="8634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Emerging Clean Energy Technology</a:t>
          </a:r>
        </a:p>
      </dsp:txBody>
      <dsp:txXfrm>
        <a:off x="42151" y="1977083"/>
        <a:ext cx="10669423" cy="779158"/>
      </dsp:txXfrm>
    </dsp:sp>
    <dsp:sp modelId="{8DDE8160-2066-4B7F-B58E-BAB475E5C5E5}">
      <dsp:nvSpPr>
        <dsp:cNvPr id="0" name=""/>
        <dsp:cNvSpPr/>
      </dsp:nvSpPr>
      <dsp:spPr>
        <a:xfrm>
          <a:off x="0" y="2902072"/>
          <a:ext cx="10753725" cy="863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LoanSTAR Revolving Loan Program</a:t>
          </a:r>
        </a:p>
      </dsp:txBody>
      <dsp:txXfrm>
        <a:off x="42151" y="2944223"/>
        <a:ext cx="10669423" cy="77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A20E8-27BE-4878-8979-FF09956033F8}">
      <dsp:nvSpPr>
        <dsp:cNvPr id="0" name=""/>
        <dsp:cNvSpPr/>
      </dsp:nvSpPr>
      <dsp:spPr>
        <a:xfrm>
          <a:off x="0" y="459"/>
          <a:ext cx="107537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0C52-4D99-4BD3-B69E-845504C8B4EB}">
      <dsp:nvSpPr>
        <dsp:cNvPr id="0" name=""/>
        <dsp:cNvSpPr/>
      </dsp:nvSpPr>
      <dsp:spPr>
        <a:xfrm>
          <a:off x="0" y="459"/>
          <a:ext cx="10753725" cy="75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 dirty="0"/>
            <a:t>Watt Watchers of Texas</a:t>
          </a:r>
          <a:endParaRPr lang="en-US" sz="3400" kern="1200" dirty="0"/>
        </a:p>
      </dsp:txBody>
      <dsp:txXfrm>
        <a:off x="0" y="459"/>
        <a:ext cx="10753725" cy="753053"/>
      </dsp:txXfrm>
    </dsp:sp>
    <dsp:sp modelId="{01853B4B-23D8-4F87-A838-3EBB0F24124F}">
      <dsp:nvSpPr>
        <dsp:cNvPr id="0" name=""/>
        <dsp:cNvSpPr/>
      </dsp:nvSpPr>
      <dsp:spPr>
        <a:xfrm>
          <a:off x="0" y="753512"/>
          <a:ext cx="107537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66BC0-8AC3-4574-BF53-1484A9AF3B80}">
      <dsp:nvSpPr>
        <dsp:cNvPr id="0" name=""/>
        <dsp:cNvSpPr/>
      </dsp:nvSpPr>
      <dsp:spPr>
        <a:xfrm>
          <a:off x="0" y="753512"/>
          <a:ext cx="10753725" cy="75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/>
            <a:t>City Efficiency Leadership Council</a:t>
          </a:r>
        </a:p>
      </dsp:txBody>
      <dsp:txXfrm>
        <a:off x="0" y="753512"/>
        <a:ext cx="10753725" cy="753053"/>
      </dsp:txXfrm>
    </dsp:sp>
    <dsp:sp modelId="{E2FD04F9-E364-44C5-B704-01D72FB8334F}">
      <dsp:nvSpPr>
        <dsp:cNvPr id="0" name=""/>
        <dsp:cNvSpPr/>
      </dsp:nvSpPr>
      <dsp:spPr>
        <a:xfrm>
          <a:off x="0" y="1506565"/>
          <a:ext cx="107537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9385E-DBA1-4296-9652-73A7ED84227F}">
      <dsp:nvSpPr>
        <dsp:cNvPr id="0" name=""/>
        <dsp:cNvSpPr/>
      </dsp:nvSpPr>
      <dsp:spPr>
        <a:xfrm>
          <a:off x="0" y="1506565"/>
          <a:ext cx="10753725" cy="75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/>
            <a:t>Texas Industrial Energy Efficiency Program</a:t>
          </a:r>
        </a:p>
      </dsp:txBody>
      <dsp:txXfrm>
        <a:off x="0" y="1506565"/>
        <a:ext cx="10753725" cy="753053"/>
      </dsp:txXfrm>
    </dsp:sp>
    <dsp:sp modelId="{247A80DB-8CF1-4B62-A054-56F151A273D9}">
      <dsp:nvSpPr>
        <dsp:cNvPr id="0" name=""/>
        <dsp:cNvSpPr/>
      </dsp:nvSpPr>
      <dsp:spPr>
        <a:xfrm>
          <a:off x="0" y="2259619"/>
          <a:ext cx="107537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1B7AA-45CB-48B2-AEF7-E7CD2F5C0B8E}">
      <dsp:nvSpPr>
        <dsp:cNvPr id="0" name=""/>
        <dsp:cNvSpPr/>
      </dsp:nvSpPr>
      <dsp:spPr>
        <a:xfrm>
          <a:off x="0" y="2259619"/>
          <a:ext cx="10753725" cy="75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 dirty="0"/>
            <a:t>HVAC Practitioner Energy Code Training</a:t>
          </a:r>
        </a:p>
      </dsp:txBody>
      <dsp:txXfrm>
        <a:off x="0" y="2259619"/>
        <a:ext cx="10753725" cy="753053"/>
      </dsp:txXfrm>
    </dsp:sp>
    <dsp:sp modelId="{FDD5A41D-CDF2-45F1-B6AE-9AAFBBE6DF85}">
      <dsp:nvSpPr>
        <dsp:cNvPr id="0" name=""/>
        <dsp:cNvSpPr/>
      </dsp:nvSpPr>
      <dsp:spPr>
        <a:xfrm>
          <a:off x="0" y="3012672"/>
          <a:ext cx="107537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CE423-C20C-4956-8DE4-D41731A3418C}">
      <dsp:nvSpPr>
        <dsp:cNvPr id="0" name=""/>
        <dsp:cNvSpPr/>
      </dsp:nvSpPr>
      <dsp:spPr>
        <a:xfrm>
          <a:off x="0" y="3012672"/>
          <a:ext cx="10753725" cy="753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 dirty="0"/>
            <a:t>Energy Code Training</a:t>
          </a:r>
        </a:p>
      </dsp:txBody>
      <dsp:txXfrm>
        <a:off x="0" y="3012672"/>
        <a:ext cx="10753725" cy="753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03B20-B465-4012-9B1A-9C54616D2481}">
      <dsp:nvSpPr>
        <dsp:cNvPr id="0" name=""/>
        <dsp:cNvSpPr/>
      </dsp:nvSpPr>
      <dsp:spPr>
        <a:xfrm>
          <a:off x="0" y="314395"/>
          <a:ext cx="6348501" cy="23470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i="1" u="sng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Preliminary Energy Assessments</a:t>
          </a:r>
          <a:endParaRPr lang="en-US" sz="5900" u="sng" kern="1200" dirty="0">
            <a:solidFill>
              <a:schemeClr val="bg1"/>
            </a:solidFill>
          </a:endParaRPr>
        </a:p>
      </dsp:txBody>
      <dsp:txXfrm>
        <a:off x="114572" y="428967"/>
        <a:ext cx="6119357" cy="2117875"/>
      </dsp:txXfrm>
    </dsp:sp>
    <dsp:sp modelId="{85D6E0A4-4B04-4B25-8998-5E082822362F}">
      <dsp:nvSpPr>
        <dsp:cNvPr id="0" name=""/>
        <dsp:cNvSpPr/>
      </dsp:nvSpPr>
      <dsp:spPr>
        <a:xfrm>
          <a:off x="0" y="2831335"/>
          <a:ext cx="6348501" cy="2347019"/>
        </a:xfrm>
        <a:prstGeom prst="round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6751989"/>
                <a:satOff val="2501"/>
                <a:lumOff val="7646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i="1" u="sng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Technical Assistance</a:t>
          </a:r>
          <a:endParaRPr lang="en-US" sz="5900" u="sng" kern="1200" dirty="0">
            <a:solidFill>
              <a:schemeClr val="bg1"/>
            </a:solidFill>
          </a:endParaRPr>
        </a:p>
      </dsp:txBody>
      <dsp:txXfrm>
        <a:off x="114572" y="2945907"/>
        <a:ext cx="6119357" cy="2117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62773-97C2-4BFE-AEA0-B40985BB48D6}">
      <dsp:nvSpPr>
        <dsp:cNvPr id="0" name=""/>
        <dsp:cNvSpPr/>
      </dsp:nvSpPr>
      <dsp:spPr>
        <a:xfrm>
          <a:off x="2084223" y="2261"/>
          <a:ext cx="6807319" cy="44250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Common Requests:</a:t>
          </a:r>
          <a:endParaRPr lang="en-US" sz="36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ENERGY STAR certification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Improve Maintenance and Operations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Lighting Upgrades (Indoor / Outdoor)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Smart Meters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Upgrade HVAC / Chiller / Boiler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Update Building Control</a:t>
          </a:r>
        </a:p>
      </dsp:txBody>
      <dsp:txXfrm>
        <a:off x="2084223" y="2261"/>
        <a:ext cx="6807319" cy="44250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30A48-43AA-4E06-A138-90C38ACBC3BB}">
      <dsp:nvSpPr>
        <dsp:cNvPr id="0" name=""/>
        <dsp:cNvSpPr/>
      </dsp:nvSpPr>
      <dsp:spPr>
        <a:xfrm>
          <a:off x="0" y="0"/>
          <a:ext cx="107537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15E41-DDE2-4832-9A71-ED84AB9AA821}">
      <dsp:nvSpPr>
        <dsp:cNvPr id="0" name=""/>
        <dsp:cNvSpPr/>
      </dsp:nvSpPr>
      <dsp:spPr>
        <a:xfrm>
          <a:off x="0" y="0"/>
          <a:ext cx="10753725" cy="188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Energy Code Adoption</a:t>
          </a:r>
        </a:p>
      </dsp:txBody>
      <dsp:txXfrm>
        <a:off x="0" y="0"/>
        <a:ext cx="10753725" cy="1883092"/>
      </dsp:txXfrm>
    </dsp:sp>
    <dsp:sp modelId="{06A51F5D-CD17-497C-AEC5-FD2F20E7858A}">
      <dsp:nvSpPr>
        <dsp:cNvPr id="0" name=""/>
        <dsp:cNvSpPr/>
      </dsp:nvSpPr>
      <dsp:spPr>
        <a:xfrm>
          <a:off x="0" y="1883092"/>
          <a:ext cx="107537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EC0ED-5AA5-468B-915B-144527C13F5D}">
      <dsp:nvSpPr>
        <dsp:cNvPr id="0" name=""/>
        <dsp:cNvSpPr/>
      </dsp:nvSpPr>
      <dsp:spPr>
        <a:xfrm>
          <a:off x="0" y="1883092"/>
          <a:ext cx="10753725" cy="1883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Energy Reporting</a:t>
          </a:r>
        </a:p>
      </dsp:txBody>
      <dsp:txXfrm>
        <a:off x="0" y="1883092"/>
        <a:ext cx="10753725" cy="18830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1816199" y="9303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228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111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0" kern="1200" dirty="0"/>
            <a:t>Infrastructure Investment and Jobs Act</a:t>
          </a:r>
        </a:p>
      </dsp:txBody>
      <dsp:txXfrm>
        <a:off x="1114199" y="2973040"/>
        <a:ext cx="3600000" cy="720000"/>
      </dsp:txXfrm>
    </dsp:sp>
    <dsp:sp modelId="{5BDDFF18-9AEC-4E5E-B9AA-33D86F01A63E}">
      <dsp:nvSpPr>
        <dsp:cNvPr id="0" name=""/>
        <dsp:cNvSpPr/>
      </dsp:nvSpPr>
      <dsp:spPr>
        <a:xfrm>
          <a:off x="6046199" y="93039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651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534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Inflation Reduction Act</a:t>
          </a:r>
        </a:p>
      </dsp:txBody>
      <dsp:txXfrm>
        <a:off x="5344199" y="2973040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FA2DD-3A75-461B-B7BA-D44F4C625A04}">
      <dsp:nvSpPr>
        <dsp:cNvPr id="0" name=""/>
        <dsp:cNvSpPr/>
      </dsp:nvSpPr>
      <dsp:spPr>
        <a:xfrm>
          <a:off x="0" y="470728"/>
          <a:ext cx="2172867" cy="13037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Match</a:t>
          </a:r>
        </a:p>
      </dsp:txBody>
      <dsp:txXfrm>
        <a:off x="0" y="470728"/>
        <a:ext cx="2172867" cy="1303720"/>
      </dsp:txXfrm>
    </dsp:sp>
    <dsp:sp modelId="{78BD5E53-8105-4BE5-8BF3-C8E6217D72B5}">
      <dsp:nvSpPr>
        <dsp:cNvPr id="0" name=""/>
        <dsp:cNvSpPr/>
      </dsp:nvSpPr>
      <dsp:spPr>
        <a:xfrm>
          <a:off x="2390154" y="470728"/>
          <a:ext cx="2172867" cy="1303720"/>
        </a:xfrm>
        <a:prstGeom prst="rect">
          <a:avLst/>
        </a:prstGeom>
        <a:gradFill rotWithShape="0">
          <a:gsLst>
            <a:gs pos="0">
              <a:schemeClr val="accent5">
                <a:hueOff val="2147783"/>
                <a:satOff val="-289"/>
                <a:lumOff val="286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2147783"/>
                <a:satOff val="-289"/>
                <a:lumOff val="2863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2147783"/>
                <a:satOff val="-289"/>
                <a:lumOff val="2863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Disadvantaged Communities</a:t>
          </a:r>
        </a:p>
      </dsp:txBody>
      <dsp:txXfrm>
        <a:off x="2390154" y="470728"/>
        <a:ext cx="2172867" cy="1303720"/>
      </dsp:txXfrm>
    </dsp:sp>
    <dsp:sp modelId="{0142CF16-D316-40E4-A25A-948F4EBFB8C7}">
      <dsp:nvSpPr>
        <dsp:cNvPr id="0" name=""/>
        <dsp:cNvSpPr/>
      </dsp:nvSpPr>
      <dsp:spPr>
        <a:xfrm>
          <a:off x="4780308" y="470728"/>
          <a:ext cx="2172867" cy="1303720"/>
        </a:xfrm>
        <a:prstGeom prst="rect">
          <a:avLst/>
        </a:prstGeom>
        <a:gradFill rotWithShape="0">
          <a:gsLst>
            <a:gs pos="0">
              <a:schemeClr val="accent5">
                <a:hueOff val="4295566"/>
                <a:satOff val="-578"/>
                <a:lumOff val="572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4295566"/>
                <a:satOff val="-578"/>
                <a:lumOff val="5725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4295566"/>
                <a:satOff val="-578"/>
                <a:lumOff val="5725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Build America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Buy America</a:t>
          </a:r>
        </a:p>
      </dsp:txBody>
      <dsp:txXfrm>
        <a:off x="4780308" y="470728"/>
        <a:ext cx="2172867" cy="1303720"/>
      </dsp:txXfrm>
    </dsp:sp>
    <dsp:sp modelId="{C293EAEE-6F2C-4E14-B13D-E7D8D6CAC014}">
      <dsp:nvSpPr>
        <dsp:cNvPr id="0" name=""/>
        <dsp:cNvSpPr/>
      </dsp:nvSpPr>
      <dsp:spPr>
        <a:xfrm>
          <a:off x="0" y="1991735"/>
          <a:ext cx="2172867" cy="1303720"/>
        </a:xfrm>
        <a:prstGeom prst="rect">
          <a:avLst/>
        </a:prstGeom>
        <a:gradFill rotWithShape="0">
          <a:gsLst>
            <a:gs pos="0">
              <a:schemeClr val="accent5">
                <a:hueOff val="6443350"/>
                <a:satOff val="-866"/>
                <a:lumOff val="858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6443350"/>
                <a:satOff val="-866"/>
                <a:lumOff val="858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443350"/>
                <a:satOff val="-866"/>
                <a:lumOff val="858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Davis Bacon</a:t>
          </a:r>
        </a:p>
      </dsp:txBody>
      <dsp:txXfrm>
        <a:off x="0" y="1991735"/>
        <a:ext cx="2172867" cy="1303720"/>
      </dsp:txXfrm>
    </dsp:sp>
    <dsp:sp modelId="{75FA9D94-3E9C-49E7-A52E-8ACA9E9ACD68}">
      <dsp:nvSpPr>
        <dsp:cNvPr id="0" name=""/>
        <dsp:cNvSpPr/>
      </dsp:nvSpPr>
      <dsp:spPr>
        <a:xfrm>
          <a:off x="2390154" y="1991735"/>
          <a:ext cx="2172867" cy="1303720"/>
        </a:xfrm>
        <a:prstGeom prst="rect">
          <a:avLst/>
        </a:prstGeom>
        <a:gradFill rotWithShape="0">
          <a:gsLst>
            <a:gs pos="0">
              <a:schemeClr val="accent5">
                <a:hueOff val="8591133"/>
                <a:satOff val="-1155"/>
                <a:lumOff val="1145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8591133"/>
                <a:satOff val="-1155"/>
                <a:lumOff val="1145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8591133"/>
                <a:satOff val="-1155"/>
                <a:lumOff val="1145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Historic Preservation</a:t>
          </a:r>
        </a:p>
      </dsp:txBody>
      <dsp:txXfrm>
        <a:off x="2390154" y="1991735"/>
        <a:ext cx="2172867" cy="1303720"/>
      </dsp:txXfrm>
    </dsp:sp>
    <dsp:sp modelId="{697F8A44-5E64-4CAB-A17E-861D05F6BCCC}">
      <dsp:nvSpPr>
        <dsp:cNvPr id="0" name=""/>
        <dsp:cNvSpPr/>
      </dsp:nvSpPr>
      <dsp:spPr>
        <a:xfrm>
          <a:off x="4780308" y="1991735"/>
          <a:ext cx="2172867" cy="1303720"/>
        </a:xfrm>
        <a:prstGeom prst="rect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10738916"/>
                <a:satOff val="-1444"/>
                <a:lumOff val="14313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NEPA  (National Environmental Policy Act)</a:t>
          </a:r>
        </a:p>
      </dsp:txBody>
      <dsp:txXfrm>
        <a:off x="4780308" y="1991735"/>
        <a:ext cx="2172867" cy="130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60C435-48EA-406A-B0B8-B9A4A05DFB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A0C56-72D4-4D79-BFF1-75245A2FC8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4E2159-6C94-49C5-AF22-6CB0A0252B7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984BB-B221-4EAE-AA37-A12219A11F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9AFFD-8BD6-4DA3-A19D-4A822DA1FC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A25C7C6-995D-4D54-A86E-380CB0D0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352B0D-C9A3-44BC-B584-78381899AA5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308C33-FC88-42A5-9D45-070AADDF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American Samoa</a:t>
            </a:r>
          </a:p>
          <a:p>
            <a:r>
              <a:rPr lang="en-US" dirty="0"/>
              <a:t>Guam</a:t>
            </a:r>
          </a:p>
          <a:p>
            <a:r>
              <a:rPr lang="en-US" dirty="0"/>
              <a:t>Northern Marianas</a:t>
            </a:r>
          </a:p>
          <a:p>
            <a:r>
              <a:rPr lang="en-US" dirty="0"/>
              <a:t>Puerto Rico</a:t>
            </a:r>
          </a:p>
          <a:p>
            <a:r>
              <a:rPr lang="en-US" dirty="0"/>
              <a:t>U.S. Virgin Islands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3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5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7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0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300" dirty="0"/>
              <a:t>Provides technical assistance to increase energy efficiency and conservation.</a:t>
            </a:r>
          </a:p>
          <a:p>
            <a:pPr lvl="0"/>
            <a:r>
              <a:rPr lang="en-US" sz="1300" dirty="0"/>
              <a:t>Promotes education to professionals, higher education and elementary school students.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8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Lil </a:t>
            </a:r>
            <a:r>
              <a:rPr lang="en-US" dirty="0" err="1"/>
              <a:t>Tex</a:t>
            </a:r>
            <a:r>
              <a:rPr lang="en-US" dirty="0"/>
              <a:t> and 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Energy Code Adoption: </a:t>
            </a:r>
          </a:p>
          <a:p>
            <a:pPr lvl="0"/>
            <a:r>
              <a:rPr lang="en-US" dirty="0"/>
              <a:t>Commercial and Multi-Family,       Single Family,      State-Funded Buildings,     Texas Water Conservation Standards</a:t>
            </a:r>
          </a:p>
          <a:p>
            <a:endParaRPr lang="en-US" dirty="0"/>
          </a:p>
          <a:p>
            <a:r>
              <a:rPr lang="en-US" dirty="0"/>
              <a:t>Energy Reporting: </a:t>
            </a:r>
          </a:p>
          <a:p>
            <a:r>
              <a:rPr lang="en-US" dirty="0"/>
              <a:t>State Agencies and Institutions of Higher Education,      Local Governments,         Municipally Owned Utilities and Coops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08C33-FC88-42A5-9D45-070AADDF2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6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1132F-3069-45BE-A1E1-AD5E923F86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11C4460-C93C-4166-9266-EFD852C4A1DA}" type="datetime1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8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3BFAD9BA-7AE3-4CCF-AE49-E35B78AB5551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5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B776052D-58CF-42CC-8400-4137D2326D84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228850"/>
            <a:ext cx="10753725" cy="35490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7C09C13-98C3-468B-9E4A-FE4515BC60ED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5E536B35-EE17-4913-B870-D81EF7956213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90DEBE77-9DEE-40E5-BF51-4AAFCC584E6A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7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C3CF16B-9AEB-41CC-B0CA-D11B1B61825C}" type="datetime1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0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49C7A480-C817-4045-8B87-1008B414CE58}" type="datetime1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9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A307EB5E-C214-4F17-96D2-56BB912EAC48}" type="datetime1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30CA55B1-AEAC-4174-9C41-D33FC6A5B8C1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4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7BDAFC4C-2719-4221-9A50-FE7C1F161FAD}" type="datetime1">
              <a:rPr lang="en-US" smtClean="0"/>
              <a:t>8/2/2023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299981"/>
            <a:ext cx="10753725" cy="347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3074" y="6143625"/>
            <a:ext cx="2326931" cy="638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CF2747D5-56F5-4160-8233-64F715D4EC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70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ddy.trevino@cpa.texas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6194-04F9-475A-90AF-E2602B82D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8" y="770467"/>
            <a:ext cx="3833488" cy="33528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TEMA</a:t>
            </a:r>
            <a:br>
              <a:rPr lang="en-US" sz="6000" dirty="0"/>
            </a:br>
            <a:r>
              <a:rPr lang="en-US" sz="6000" dirty="0"/>
              <a:t>Southeast Chapter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6BD6A8-E2F8-4FB8-9259-BBB587F39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B7B16B-9384-4CA7-923C-DFD8680B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97" y="1965011"/>
            <a:ext cx="6321148" cy="292797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93CF2D-BF05-4BCD-9B2F-12550CC0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47D5-56F5-4160-8233-64F715D4EC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91B1-8BB8-4C56-AA2F-DCB4D662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LoanSTAR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2466-DAD7-478C-8665-1C33AD9CC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28800"/>
            <a:ext cx="5422390" cy="483149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Maximum loan size per application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$8 million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($3 million min for repaid ARRA)</a:t>
            </a:r>
          </a:p>
          <a:p>
            <a:r>
              <a:rPr lang="en-US" sz="2800" b="1" u="sng" dirty="0">
                <a:solidFill>
                  <a:schemeClr val="tx1"/>
                </a:solidFill>
              </a:rPr>
              <a:t>Maximum number of loans per application period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Three per applicant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A47B4-8F9E-4352-A7A3-14C9A4DA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1910274"/>
            <a:ext cx="5422392" cy="4750019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Interest Rates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General fund - annual rate of 2 percent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Repaid ARRA fund - annual rate of 1 percent. </a:t>
            </a:r>
            <a:endParaRPr lang="en-US" sz="2800" dirty="0"/>
          </a:p>
          <a:p>
            <a:r>
              <a:rPr lang="en-US" sz="2800" b="1" u="sng" dirty="0">
                <a:solidFill>
                  <a:schemeClr val="tx1"/>
                </a:solidFill>
              </a:rPr>
              <a:t>Application Review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First-come, first-served basis.</a:t>
            </a:r>
          </a:p>
          <a:p>
            <a:r>
              <a:rPr lang="en-US" sz="2800" b="1" u="sng" dirty="0">
                <a:solidFill>
                  <a:schemeClr val="tx1"/>
                </a:solidFill>
              </a:rPr>
              <a:t>Application Submission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Deadline August 31, 2023</a:t>
            </a:r>
            <a:endParaRPr lang="en-US" sz="2800" dirty="0"/>
          </a:p>
        </p:txBody>
      </p:sp>
      <p:pic>
        <p:nvPicPr>
          <p:cNvPr id="7" name="Picture 6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D3F45E49-6019-4AB0-9B10-7AA4F7AA1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01" y="4630850"/>
            <a:ext cx="2984287" cy="317477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00001-DAF9-48B8-943E-0DBCB181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69" y="6259335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7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27CC-8FCD-4223-817B-0AD8222A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dirty="0"/>
              <a:t>Statutory Activities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B776C-A6B8-4DE0-85A4-D550BB98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00" y="5460951"/>
            <a:ext cx="292608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F2747D5-56F5-4160-8233-64F715D4EC56}" type="slidenum">
              <a:rPr lang="en-US" sz="95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95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23AA6E-C906-49D8-B180-5A89C8A86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24378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0B7B6E3F-A715-47D6-A5D8-0605542F8B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6" r="-1" b="239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H.R. 3684 (bills-117hr3684enr.pdf)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0773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E78DC045-859E-4F27-9605-AB238FEB9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01" y="4630850"/>
            <a:ext cx="2984287" cy="31747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F57A6-2930-41E3-B45C-33551735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69" y="6206933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1AB3-C5FD-425B-8FC7-E5ABBA30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607" cy="1658198"/>
          </a:xfrm>
        </p:spPr>
        <p:txBody>
          <a:bodyPr>
            <a:normAutofit/>
          </a:bodyPr>
          <a:lstStyle/>
          <a:p>
            <a:r>
              <a:rPr lang="en-US" b="1"/>
              <a:t>Reporting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5FEEAD-CE9E-8AE5-26B5-A7AB0F06B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257221"/>
              </p:ext>
            </p:extLst>
          </p:nvPr>
        </p:nvGraphicFramePr>
        <p:xfrm>
          <a:off x="676657" y="2011680"/>
          <a:ext cx="6953176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ute kid with an expression of great surprise - 11283926">
            <a:extLst>
              <a:ext uri="{FF2B5EF4-FFF2-40B4-BE49-F238E27FC236}">
                <a16:creationId xmlns:a16="http://schemas.microsoft.com/office/drawing/2014/main" id="{A59F6FF1-AF32-4555-B2EB-F28BB250F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b="2930"/>
          <a:stretch/>
        </p:blipFill>
        <p:spPr bwMode="auto">
          <a:xfrm>
            <a:off x="7849365" y="2302110"/>
            <a:ext cx="4058011" cy="3001875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CA68EA-893F-4347-8279-1CE26F6E79E2}"/>
              </a:ext>
            </a:extLst>
          </p:cNvPr>
          <p:cNvSpPr txBox="1"/>
          <p:nvPr/>
        </p:nvSpPr>
        <p:spPr>
          <a:xfrm>
            <a:off x="3301049" y="6482430"/>
            <a:ext cx="9096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https://www.123rf.com/photo_11283926_cute-kid-with-an-expression-of-great-surprise.html</a:t>
            </a:r>
          </a:p>
        </p:txBody>
      </p:sp>
      <p:pic>
        <p:nvPicPr>
          <p:cNvPr id="6" name="Picture 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B1AC0FB8-88C8-4D43-B384-0342C03A9E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01" y="4630850"/>
            <a:ext cx="2984287" cy="317477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00E77-4C85-49A2-A938-9AF0AF8D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370" y="6213586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4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91B1-8BB8-4C56-AA2F-DCB4D662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Eddy Trevino</a:t>
            </a:r>
            <a:br>
              <a:rPr lang="en-US" sz="4200" dirty="0"/>
            </a:br>
            <a:r>
              <a:rPr lang="en-US" sz="4200" dirty="0"/>
              <a:t>Director</a:t>
            </a:r>
            <a:br>
              <a:rPr lang="en-US" sz="4200" dirty="0"/>
            </a:br>
            <a:r>
              <a:rPr lang="en-US" sz="4200" dirty="0"/>
              <a:t>State Energy Conservation Office</a:t>
            </a:r>
            <a:br>
              <a:rPr lang="en-US" sz="4200" dirty="0"/>
            </a:br>
            <a:r>
              <a:rPr lang="en-US" sz="4200" dirty="0">
                <a:hlinkClick r:id="rId3"/>
              </a:rPr>
              <a:t>eddy.trevino@cpa.texas.gov</a:t>
            </a:r>
            <a:br>
              <a:rPr lang="en-US" sz="4200" dirty="0"/>
            </a:br>
            <a:endParaRPr lang="en-US" sz="4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D4B7F-D970-4AF0-856C-5532634E2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5052" y="4206876"/>
            <a:ext cx="6544954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www.seco.cpa.texas.gov</a:t>
            </a:r>
            <a:endParaRPr lang="en-US" dirty="0"/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D2867-822D-48D9-864A-8B0FC0DB2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4" y="1642559"/>
            <a:ext cx="3352128" cy="35524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4902F-76BD-4414-8F75-579A9B64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3060" y="6437136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C62E1-306E-47F1-B08F-8A642B902C14}"/>
              </a:ext>
            </a:extLst>
          </p:cNvPr>
          <p:cNvSpPr txBox="1">
            <a:spLocks/>
          </p:cNvSpPr>
          <p:nvPr/>
        </p:nvSpPr>
        <p:spPr>
          <a:xfrm>
            <a:off x="9878370" y="6213586"/>
            <a:ext cx="2326931" cy="638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300" b="0" kern="120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2747D5-56F5-4160-8233-64F715D4EC5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4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4B8A-A112-41B5-AA95-49CF56AB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275" y="856527"/>
            <a:ext cx="3850157" cy="4858634"/>
          </a:xfrm>
        </p:spPr>
        <p:txBody>
          <a:bodyPr>
            <a:normAutofit/>
          </a:bodyPr>
          <a:lstStyle/>
          <a:p>
            <a:r>
              <a:rPr lang="en-US" sz="3200" dirty="0"/>
              <a:t>State Energy Office (SEO) Locations</a:t>
            </a:r>
          </a:p>
          <a:p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 50 states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 District of Columbia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 Five U.S. Territories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4E016-E494-467A-BA78-0124DB93A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103"/>
            <a:ext cx="8059275" cy="5239481"/>
          </a:xfrm>
          <a:prstGeom prst="rect">
            <a:avLst/>
          </a:prstGeom>
        </p:spPr>
      </p:pic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E5697F78-8E01-420E-AC03-ED9713078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27" y="4781149"/>
            <a:ext cx="2984287" cy="31747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CDDDE-1881-4F8D-99EF-2B4B05AA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69" y="6219824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F76-4140-42D1-8C27-2FA78D7A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/>
              <a:t>Texas State Energy Conservation Office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4EF66A-F54A-D619-90F3-1FA82A1C4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1666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ABD80F4E-8103-4160-8CAC-446BD226C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01" y="4630850"/>
            <a:ext cx="2984287" cy="31747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86A5-B09D-4AF7-BAB2-B8912E38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69" y="6218237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7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5165E19-5745-4681-8701-15B4DA5FD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54F76-4140-42D1-8C27-2FA78D7A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" y="639763"/>
            <a:ext cx="4152573" cy="549275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SECO Purpose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96663C-9647-496D-BC70-5AA6C4B3C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462180"/>
              </p:ext>
            </p:extLst>
          </p:nvPr>
        </p:nvGraphicFramePr>
        <p:xfrm>
          <a:off x="5194570" y="639763"/>
          <a:ext cx="6348501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B50D5E72-51EB-426D-AB76-E0205123F2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01" y="4630850"/>
            <a:ext cx="2984287" cy="3174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242BDA-3750-43CE-9378-B75CD8A8F4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48" y="594503"/>
            <a:ext cx="4114800" cy="2477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7EC6A1-6CA5-4497-8209-6ABDF629EE95}"/>
              </a:ext>
            </a:extLst>
          </p:cNvPr>
          <p:cNvSpPr txBox="1"/>
          <p:nvPr/>
        </p:nvSpPr>
        <p:spPr>
          <a:xfrm>
            <a:off x="927746" y="540821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374957"/>
                </a:solidFill>
                <a:effectLst/>
                <a:latin typeface="Proxima Nova"/>
              </a:rPr>
              <a:t>Designed by </a:t>
            </a:r>
            <a:r>
              <a:rPr lang="en-US" b="0" i="0" dirty="0" err="1">
                <a:solidFill>
                  <a:srgbClr val="374957"/>
                </a:solidFill>
                <a:effectLst/>
                <a:latin typeface="Proxima Nova"/>
              </a:rPr>
              <a:t>Freepik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2B37E-B349-40CE-A28D-2F3C97FA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69" y="6358114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9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D9F22CA-C097-4E2F-B932-25A952BDB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54F76-4140-42D1-8C27-2FA78D7A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>
            <a:normAutofit/>
          </a:bodyPr>
          <a:lstStyle/>
          <a:p>
            <a:r>
              <a:rPr lang="en-US" sz="4800" dirty="0"/>
              <a:t>Target Audiences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5A98-480F-44EA-B5BD-551CB46A4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213" y="2011680"/>
            <a:ext cx="4345858" cy="4154342"/>
          </a:xfrm>
        </p:spPr>
        <p:txBody>
          <a:bodyPr>
            <a:noAutofit/>
          </a:bodyPr>
          <a:lstStyle/>
          <a:p>
            <a:r>
              <a:rPr lang="en-US" sz="3200" dirty="0"/>
              <a:t>Public K-12 school districts</a:t>
            </a:r>
          </a:p>
          <a:p>
            <a:pPr lvl="0"/>
            <a:r>
              <a:rPr lang="en-US" sz="3200" dirty="0"/>
              <a:t>Public higher education</a:t>
            </a:r>
          </a:p>
          <a:p>
            <a:pPr lvl="0"/>
            <a:r>
              <a:rPr lang="en-US" sz="3200" dirty="0"/>
              <a:t>Local and county governments </a:t>
            </a:r>
          </a:p>
          <a:p>
            <a:r>
              <a:rPr lang="en-US" sz="3200" dirty="0"/>
              <a:t>State agencies</a:t>
            </a:r>
          </a:p>
          <a:p>
            <a:pPr lvl="0"/>
            <a:r>
              <a:rPr lang="en-US" sz="3200" dirty="0"/>
              <a:t>Public hospitals</a:t>
            </a:r>
          </a:p>
          <a:p>
            <a:pPr lvl="0"/>
            <a:r>
              <a:rPr lang="en-US" sz="3200" dirty="0"/>
              <a:t>Quasi governmental entities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B4BB3-AE0A-4809-BF89-4DFA8B73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83" y="467517"/>
            <a:ext cx="4572000" cy="3011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F4D40-444F-49A4-9209-81349C4B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8" y="3647891"/>
            <a:ext cx="4572000" cy="3040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CADE7A-4AFC-4CBD-81B7-64B61DF14AAB}"/>
              </a:ext>
            </a:extLst>
          </p:cNvPr>
          <p:cNvSpPr txBox="1"/>
          <p:nvPr/>
        </p:nvSpPr>
        <p:spPr>
          <a:xfrm>
            <a:off x="1971790" y="169916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Proxima Nova"/>
              </a:rPr>
              <a:t>Designed by </a:t>
            </a:r>
            <a:r>
              <a:rPr lang="en-US" b="0" i="0" dirty="0" err="1">
                <a:effectLst/>
                <a:latin typeface="Proxima Nova"/>
              </a:rPr>
              <a:t>Freepik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7865CD-743E-40D5-B2A4-FAE02D5E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2184" y="6219824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7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558DA27-9E78-4FD1-BF6D-0F86A4C49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/>
          <a:stretch/>
        </p:blipFill>
        <p:spPr>
          <a:xfrm>
            <a:off x="-1" y="10"/>
            <a:ext cx="6115051" cy="6857990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D48DAEE-A160-4B9C-B42D-EE2A9C7D0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"/>
          <a:stretch/>
        </p:blipFill>
        <p:spPr>
          <a:xfrm>
            <a:off x="6115433" y="10"/>
            <a:ext cx="607656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027CC-8FCD-4223-817B-0AD8222A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/>
              <a:t>Programs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23AA6E-C906-49D8-B180-5A89C8A86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918051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A783B-55A9-41A7-855C-D312A33E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69" y="6219824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278FCE45-66ED-4910-A991-73981052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15" y="4730546"/>
            <a:ext cx="2984287" cy="31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C298-E3C4-4571-9640-4137770B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Energy Education and Training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F1FE075-FF2B-40F7-8D00-8E0FF97F3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903789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1B42DD3B-A0B2-4339-AB09-53F4E0E0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02" y="143406"/>
            <a:ext cx="2152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2EEDA44F-EBEA-4825-9F53-11A2804C5C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01" y="4630850"/>
            <a:ext cx="2984287" cy="31747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CAF33-F3F3-4237-B4F7-6581F568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49" y="6217389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4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5165E19-5745-4681-8701-15B4DA5FD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DC298-E3C4-4571-9640-4137770B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9" y="639763"/>
            <a:ext cx="3573872" cy="54927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Technical Assistance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F1FE075-FF2B-40F7-8D00-8E0FF97F3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8997"/>
              </p:ext>
            </p:extLst>
          </p:nvPr>
        </p:nvGraphicFramePr>
        <p:xfrm>
          <a:off x="5194570" y="639763"/>
          <a:ext cx="6348501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2BEF8521-DE96-40F4-861C-B44465015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09" y="4751822"/>
            <a:ext cx="2984287" cy="31747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4EE94-8751-4149-83B5-EEC5C151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69" y="6219824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66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159" y="128830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Technical Assistance Requests</a:t>
            </a:r>
          </a:p>
        </p:txBody>
      </p:sp>
      <p:graphicFrame>
        <p:nvGraphicFramePr>
          <p:cNvPr id="41" name="Content Placeholder 4">
            <a:extLst>
              <a:ext uri="{FF2B5EF4-FFF2-40B4-BE49-F238E27FC236}">
                <a16:creationId xmlns:a16="http://schemas.microsoft.com/office/drawing/2014/main" id="{5FA79964-958A-4B47-AF38-B8A212F940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5732797"/>
              </p:ext>
            </p:extLst>
          </p:nvPr>
        </p:nvGraphicFramePr>
        <p:xfrm>
          <a:off x="608117" y="1476913"/>
          <a:ext cx="10975766" cy="442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CB234829-D13A-422A-91B3-660D253C2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501" y="4630850"/>
            <a:ext cx="2984287" cy="31747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F83C0-249F-4E39-981D-140FDBE9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069" y="6174074"/>
            <a:ext cx="2326931" cy="638176"/>
          </a:xfrm>
        </p:spPr>
        <p:txBody>
          <a:bodyPr/>
          <a:lstStyle/>
          <a:p>
            <a:fld id="{CF2747D5-56F5-4160-8233-64F715D4EC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47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423</Words>
  <Application>Microsoft Office PowerPoint</Application>
  <PresentationFormat>Widescreen</PresentationFormat>
  <Paragraphs>106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Proxima Nova</vt:lpstr>
      <vt:lpstr>Metropolitan</vt:lpstr>
      <vt:lpstr>TEMA Southeast Chapter</vt:lpstr>
      <vt:lpstr>PowerPoint Presentation</vt:lpstr>
      <vt:lpstr>Texas State Energy Conservation Office</vt:lpstr>
      <vt:lpstr>   SECO Purpose</vt:lpstr>
      <vt:lpstr>Target Audiences</vt:lpstr>
      <vt:lpstr>Programs</vt:lpstr>
      <vt:lpstr>Energy Education and Training</vt:lpstr>
      <vt:lpstr>Technical Assistance</vt:lpstr>
      <vt:lpstr>Technical Assistance Requests</vt:lpstr>
      <vt:lpstr>LoanSTAR Overview</vt:lpstr>
      <vt:lpstr>Statutory Activities</vt:lpstr>
      <vt:lpstr>H.R. 3684 (bills-117hr3684enr.pdf)</vt:lpstr>
      <vt:lpstr>Reporting</vt:lpstr>
      <vt:lpstr>Eddy Trevino Director State Energy Conservation Office eddy.trevino@cpa.texas.gov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NASCA  All State Members and Partners Forum</dc:title>
  <dc:creator>Eddy Trevino</dc:creator>
  <cp:lastModifiedBy>Eddy Trevino</cp:lastModifiedBy>
  <cp:revision>67</cp:revision>
  <cp:lastPrinted>2021-07-29T14:04:33Z</cp:lastPrinted>
  <dcterms:created xsi:type="dcterms:W3CDTF">2020-11-17T19:55:54Z</dcterms:created>
  <dcterms:modified xsi:type="dcterms:W3CDTF">2023-08-03T01:48:02Z</dcterms:modified>
</cp:coreProperties>
</file>